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88" r:id="rId2"/>
    <p:sldId id="270" r:id="rId3"/>
    <p:sldId id="278" r:id="rId4"/>
    <p:sldId id="259" r:id="rId5"/>
    <p:sldId id="260" r:id="rId6"/>
    <p:sldId id="261" r:id="rId7"/>
    <p:sldId id="279" r:id="rId8"/>
    <p:sldId id="262" r:id="rId9"/>
    <p:sldId id="263" r:id="rId10"/>
    <p:sldId id="275" r:id="rId11"/>
    <p:sldId id="276" r:id="rId12"/>
    <p:sldId id="265" r:id="rId13"/>
    <p:sldId id="281" r:id="rId14"/>
    <p:sldId id="287" r:id="rId15"/>
    <p:sldId id="266" r:id="rId16"/>
    <p:sldId id="282" r:id="rId17"/>
    <p:sldId id="267" r:id="rId18"/>
    <p:sldId id="285" r:id="rId19"/>
    <p:sldId id="271" r:id="rId20"/>
    <p:sldId id="284" r:id="rId21"/>
    <p:sldId id="283" r:id="rId22"/>
    <p:sldId id="268" r:id="rId23"/>
    <p:sldId id="2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89" autoAdjust="0"/>
    <p:restoredTop sz="92210" autoAdjust="0"/>
  </p:normalViewPr>
  <p:slideViewPr>
    <p:cSldViewPr snapToGrid="0">
      <p:cViewPr varScale="1">
        <p:scale>
          <a:sx n="68" d="100"/>
          <a:sy n="68" d="100"/>
        </p:scale>
        <p:origin x="3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1E4757-D94C-4171-A82C-AD27E79598B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686D7E-A2AD-487F-8658-BBBE59546BE7}">
      <dgm:prSet phldrT="[Text]"/>
      <dgm:spPr/>
      <dgm:t>
        <a:bodyPr/>
        <a:lstStyle/>
        <a:p>
          <a:r>
            <a:rPr lang="en-US" dirty="0" smtClean="0"/>
            <a:t>These are-</a:t>
          </a:r>
          <a:endParaRPr lang="en-US" dirty="0"/>
        </a:p>
      </dgm:t>
    </dgm:pt>
    <dgm:pt modelId="{4C314A20-47E2-4C67-BA8A-07CFC3AB0C43}" type="parTrans" cxnId="{CF38F698-7E57-40E2-828D-1990CA0D0BCA}">
      <dgm:prSet/>
      <dgm:spPr/>
      <dgm:t>
        <a:bodyPr/>
        <a:lstStyle/>
        <a:p>
          <a:endParaRPr lang="en-US"/>
        </a:p>
      </dgm:t>
    </dgm:pt>
    <dgm:pt modelId="{F81840BA-F275-4C45-9762-466353928F29}" type="sibTrans" cxnId="{CF38F698-7E57-40E2-828D-1990CA0D0BCA}">
      <dgm:prSet/>
      <dgm:spPr/>
      <dgm:t>
        <a:bodyPr/>
        <a:lstStyle/>
        <a:p>
          <a:endParaRPr lang="en-US"/>
        </a:p>
      </dgm:t>
    </dgm:pt>
    <dgm:pt modelId="{0B7EB118-24CC-4CAD-B649-EDC1D96C456E}">
      <dgm:prSet phldrT="[Text]"/>
      <dgm:spPr/>
      <dgm:t>
        <a:bodyPr/>
        <a:lstStyle/>
        <a:p>
          <a:r>
            <a:rPr lang="en-US" dirty="0" smtClean="0"/>
            <a:t>Different kinds of physical exercises.</a:t>
          </a:r>
          <a:endParaRPr lang="en-US" dirty="0"/>
        </a:p>
      </dgm:t>
    </dgm:pt>
    <dgm:pt modelId="{E4BC7EB6-4BF2-4ECD-8575-9908B949DF0E}" type="parTrans" cxnId="{18FC7E82-0E92-41A6-891C-738BE8D5950A}">
      <dgm:prSet/>
      <dgm:spPr/>
      <dgm:t>
        <a:bodyPr/>
        <a:lstStyle/>
        <a:p>
          <a:endParaRPr lang="en-US"/>
        </a:p>
      </dgm:t>
    </dgm:pt>
    <dgm:pt modelId="{B124B143-2B68-48E4-AD7F-CBAF9BBA8C52}" type="sibTrans" cxnId="{18FC7E82-0E92-41A6-891C-738BE8D5950A}">
      <dgm:prSet/>
      <dgm:spPr/>
      <dgm:t>
        <a:bodyPr/>
        <a:lstStyle/>
        <a:p>
          <a:endParaRPr lang="en-US"/>
        </a:p>
      </dgm:t>
    </dgm:pt>
    <dgm:pt modelId="{20DE066B-EC46-4E47-ADEC-7C277CAB9277}">
      <dgm:prSet/>
      <dgm:spPr/>
      <dgm:t>
        <a:bodyPr/>
        <a:lstStyle/>
        <a:p>
          <a:r>
            <a:rPr lang="en-US" smtClean="0"/>
            <a:t>To keep our body fit we need physical exercise.</a:t>
          </a:r>
          <a:endParaRPr lang="en-US" dirty="0"/>
        </a:p>
      </dgm:t>
    </dgm:pt>
    <dgm:pt modelId="{BCC55C09-7AA9-4815-906A-7460BDF13CDE}" type="parTrans" cxnId="{A0F14B33-E1C3-4CBE-A531-9288014BE084}">
      <dgm:prSet/>
      <dgm:spPr/>
      <dgm:t>
        <a:bodyPr/>
        <a:lstStyle/>
        <a:p>
          <a:endParaRPr lang="en-US"/>
        </a:p>
      </dgm:t>
    </dgm:pt>
    <dgm:pt modelId="{8C260E2E-353A-4577-8A22-6ECE410BA533}" type="sibTrans" cxnId="{A0F14B33-E1C3-4CBE-A531-9288014BE084}">
      <dgm:prSet/>
      <dgm:spPr/>
      <dgm:t>
        <a:bodyPr/>
        <a:lstStyle/>
        <a:p>
          <a:endParaRPr lang="en-US"/>
        </a:p>
      </dgm:t>
    </dgm:pt>
    <dgm:pt modelId="{10BE86D2-5C19-448B-90B4-59B7DEE59EE8}" type="pres">
      <dgm:prSet presAssocID="{B61E4757-D94C-4171-A82C-AD27E79598B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91B952-5948-4FFB-B3D6-6C423B6CC2F0}" type="pres">
      <dgm:prSet presAssocID="{B61E4757-D94C-4171-A82C-AD27E79598B1}" presName="dummyMaxCanvas" presStyleCnt="0">
        <dgm:presLayoutVars/>
      </dgm:prSet>
      <dgm:spPr/>
    </dgm:pt>
    <dgm:pt modelId="{C49A632D-B8A5-4011-8C58-7BA765F189DA}" type="pres">
      <dgm:prSet presAssocID="{B61E4757-D94C-4171-A82C-AD27E79598B1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AB6A7-51D0-4E69-AE2E-C413A2905585}" type="pres">
      <dgm:prSet presAssocID="{B61E4757-D94C-4171-A82C-AD27E79598B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14CFCE-1254-4C27-89DB-FB5CFCBC4CEF}" type="pres">
      <dgm:prSet presAssocID="{B61E4757-D94C-4171-A82C-AD27E79598B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77714A-2597-4065-82F5-D4A1FF73E813}" type="pres">
      <dgm:prSet presAssocID="{B61E4757-D94C-4171-A82C-AD27E79598B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FEA9DA-DBA9-46D9-8694-92BE816A1806}" type="pres">
      <dgm:prSet presAssocID="{B61E4757-D94C-4171-A82C-AD27E79598B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B8AF29-CB69-453D-AF80-83389E4C480F}" type="pres">
      <dgm:prSet presAssocID="{B61E4757-D94C-4171-A82C-AD27E79598B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1950A-A824-41E8-9AE8-861D113BFED3}" type="pres">
      <dgm:prSet presAssocID="{B61E4757-D94C-4171-A82C-AD27E79598B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65F48-4B4C-4B1C-9832-3E8BBB8A70A5}" type="pres">
      <dgm:prSet presAssocID="{B61E4757-D94C-4171-A82C-AD27E79598B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7BDF6A-11A6-4FAD-AB19-997C2CF3088A}" type="presOf" srcId="{72686D7E-A2AD-487F-8658-BBBE59546BE7}" destId="{C49A632D-B8A5-4011-8C58-7BA765F189DA}" srcOrd="0" destOrd="0" presId="urn:microsoft.com/office/officeart/2005/8/layout/vProcess5"/>
    <dgm:cxn modelId="{5E22E80B-961C-4AA2-8B39-E8B309948FF4}" type="presOf" srcId="{20DE066B-EC46-4E47-ADEC-7C277CAB9277}" destId="{2E265F48-4B4C-4B1C-9832-3E8BBB8A70A5}" srcOrd="1" destOrd="0" presId="urn:microsoft.com/office/officeart/2005/8/layout/vProcess5"/>
    <dgm:cxn modelId="{18FC7E82-0E92-41A6-891C-738BE8D5950A}" srcId="{B61E4757-D94C-4171-A82C-AD27E79598B1}" destId="{0B7EB118-24CC-4CAD-B649-EDC1D96C456E}" srcOrd="1" destOrd="0" parTransId="{E4BC7EB6-4BF2-4ECD-8575-9908B949DF0E}" sibTransId="{B124B143-2B68-48E4-AD7F-CBAF9BBA8C52}"/>
    <dgm:cxn modelId="{768C453B-0AF0-4758-9825-9437E737BCE5}" type="presOf" srcId="{72686D7E-A2AD-487F-8658-BBBE59546BE7}" destId="{26B8AF29-CB69-453D-AF80-83389E4C480F}" srcOrd="1" destOrd="0" presId="urn:microsoft.com/office/officeart/2005/8/layout/vProcess5"/>
    <dgm:cxn modelId="{136AE0EA-AA74-4816-AE77-A6914F1BBB3B}" type="presOf" srcId="{0B7EB118-24CC-4CAD-B649-EDC1D96C456E}" destId="{4ACAB6A7-51D0-4E69-AE2E-C413A2905585}" srcOrd="0" destOrd="0" presId="urn:microsoft.com/office/officeart/2005/8/layout/vProcess5"/>
    <dgm:cxn modelId="{A0F14B33-E1C3-4CBE-A531-9288014BE084}" srcId="{B61E4757-D94C-4171-A82C-AD27E79598B1}" destId="{20DE066B-EC46-4E47-ADEC-7C277CAB9277}" srcOrd="2" destOrd="0" parTransId="{BCC55C09-7AA9-4815-906A-7460BDF13CDE}" sibTransId="{8C260E2E-353A-4577-8A22-6ECE410BA533}"/>
    <dgm:cxn modelId="{1D5427F9-4085-45A2-A1FA-D6E250AC6F89}" type="presOf" srcId="{20DE066B-EC46-4E47-ADEC-7C277CAB9277}" destId="{0C14CFCE-1254-4C27-89DB-FB5CFCBC4CEF}" srcOrd="0" destOrd="0" presId="urn:microsoft.com/office/officeart/2005/8/layout/vProcess5"/>
    <dgm:cxn modelId="{6D28D2F8-633B-4E05-83D5-79BA59C38952}" type="presOf" srcId="{F81840BA-F275-4C45-9762-466353928F29}" destId="{D477714A-2597-4065-82F5-D4A1FF73E813}" srcOrd="0" destOrd="0" presId="urn:microsoft.com/office/officeart/2005/8/layout/vProcess5"/>
    <dgm:cxn modelId="{4659D8B6-BB3C-423C-8525-93B6118D965A}" type="presOf" srcId="{0B7EB118-24CC-4CAD-B649-EDC1D96C456E}" destId="{5D21950A-A824-41E8-9AE8-861D113BFED3}" srcOrd="1" destOrd="0" presId="urn:microsoft.com/office/officeart/2005/8/layout/vProcess5"/>
    <dgm:cxn modelId="{F9B29C6B-82B6-4365-A876-1C4210F294DC}" type="presOf" srcId="{B61E4757-D94C-4171-A82C-AD27E79598B1}" destId="{10BE86D2-5C19-448B-90B4-59B7DEE59EE8}" srcOrd="0" destOrd="0" presId="urn:microsoft.com/office/officeart/2005/8/layout/vProcess5"/>
    <dgm:cxn modelId="{A74A51A1-464C-478C-9B92-A552738E963C}" type="presOf" srcId="{B124B143-2B68-48E4-AD7F-CBAF9BBA8C52}" destId="{92FEA9DA-DBA9-46D9-8694-92BE816A1806}" srcOrd="0" destOrd="0" presId="urn:microsoft.com/office/officeart/2005/8/layout/vProcess5"/>
    <dgm:cxn modelId="{CF38F698-7E57-40E2-828D-1990CA0D0BCA}" srcId="{B61E4757-D94C-4171-A82C-AD27E79598B1}" destId="{72686D7E-A2AD-487F-8658-BBBE59546BE7}" srcOrd="0" destOrd="0" parTransId="{4C314A20-47E2-4C67-BA8A-07CFC3AB0C43}" sibTransId="{F81840BA-F275-4C45-9762-466353928F29}"/>
    <dgm:cxn modelId="{806A79C5-EF9D-4883-AE2F-4490E76110B5}" type="presParOf" srcId="{10BE86D2-5C19-448B-90B4-59B7DEE59EE8}" destId="{0691B952-5948-4FFB-B3D6-6C423B6CC2F0}" srcOrd="0" destOrd="0" presId="urn:microsoft.com/office/officeart/2005/8/layout/vProcess5"/>
    <dgm:cxn modelId="{CBDD28B3-8A62-4F79-802E-36E6BDAE478A}" type="presParOf" srcId="{10BE86D2-5C19-448B-90B4-59B7DEE59EE8}" destId="{C49A632D-B8A5-4011-8C58-7BA765F189DA}" srcOrd="1" destOrd="0" presId="urn:microsoft.com/office/officeart/2005/8/layout/vProcess5"/>
    <dgm:cxn modelId="{AD3BE129-0BA7-4941-8A25-59426D8EC50C}" type="presParOf" srcId="{10BE86D2-5C19-448B-90B4-59B7DEE59EE8}" destId="{4ACAB6A7-51D0-4E69-AE2E-C413A2905585}" srcOrd="2" destOrd="0" presId="urn:microsoft.com/office/officeart/2005/8/layout/vProcess5"/>
    <dgm:cxn modelId="{88FFA413-4B00-4647-A5AE-9595AC689B06}" type="presParOf" srcId="{10BE86D2-5C19-448B-90B4-59B7DEE59EE8}" destId="{0C14CFCE-1254-4C27-89DB-FB5CFCBC4CEF}" srcOrd="3" destOrd="0" presId="urn:microsoft.com/office/officeart/2005/8/layout/vProcess5"/>
    <dgm:cxn modelId="{6C2FE6BC-2E65-49DA-9F9A-DEDDE53C898A}" type="presParOf" srcId="{10BE86D2-5C19-448B-90B4-59B7DEE59EE8}" destId="{D477714A-2597-4065-82F5-D4A1FF73E813}" srcOrd="4" destOrd="0" presId="urn:microsoft.com/office/officeart/2005/8/layout/vProcess5"/>
    <dgm:cxn modelId="{16500B07-5701-4384-AFED-E153F800C88D}" type="presParOf" srcId="{10BE86D2-5C19-448B-90B4-59B7DEE59EE8}" destId="{92FEA9DA-DBA9-46D9-8694-92BE816A1806}" srcOrd="5" destOrd="0" presId="urn:microsoft.com/office/officeart/2005/8/layout/vProcess5"/>
    <dgm:cxn modelId="{776FA68B-D618-4311-9B3C-5AC1739EC3B8}" type="presParOf" srcId="{10BE86D2-5C19-448B-90B4-59B7DEE59EE8}" destId="{26B8AF29-CB69-453D-AF80-83389E4C480F}" srcOrd="6" destOrd="0" presId="urn:microsoft.com/office/officeart/2005/8/layout/vProcess5"/>
    <dgm:cxn modelId="{0129E317-35AE-45C5-AB03-08158C159A28}" type="presParOf" srcId="{10BE86D2-5C19-448B-90B4-59B7DEE59EE8}" destId="{5D21950A-A824-41E8-9AE8-861D113BFED3}" srcOrd="7" destOrd="0" presId="urn:microsoft.com/office/officeart/2005/8/layout/vProcess5"/>
    <dgm:cxn modelId="{BA5D3503-A018-4A21-A752-08DC215C5D69}" type="presParOf" srcId="{10BE86D2-5C19-448B-90B4-59B7DEE59EE8}" destId="{2E265F48-4B4C-4B1C-9832-3E8BBB8A70A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FC1CD6-C927-4D05-B0B0-507B3046D931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B8C6CB-17E7-466D-9E19-F3E344C94DDA}">
      <dgm:prSet phldrT="[Text]" phldr="1"/>
      <dgm:spPr/>
      <dgm:t>
        <a:bodyPr/>
        <a:lstStyle/>
        <a:p>
          <a:endParaRPr lang="en-US"/>
        </a:p>
      </dgm:t>
    </dgm:pt>
    <dgm:pt modelId="{97B354F5-49CF-4663-95CC-20258B7E5209}">
      <dgm:prSet phldrT="[Text]" phldr="1"/>
      <dgm:spPr/>
      <dgm:t>
        <a:bodyPr/>
        <a:lstStyle/>
        <a:p>
          <a:endParaRPr lang="en-US" dirty="0"/>
        </a:p>
      </dgm:t>
    </dgm:pt>
    <dgm:pt modelId="{17281D27-8C6B-4B4D-8F76-7AC93C46379B}">
      <dgm:prSet phldrT="[Text]" phldr="1"/>
      <dgm:spPr/>
      <dgm:t>
        <a:bodyPr/>
        <a:lstStyle/>
        <a:p>
          <a:endParaRPr lang="en-US" dirty="0"/>
        </a:p>
      </dgm:t>
    </dgm:pt>
    <dgm:pt modelId="{320F4F24-B5E1-4803-BFD7-45282F3ECC41}">
      <dgm:prSet phldrT="[Text]" phldr="1"/>
      <dgm:spPr/>
      <dgm:t>
        <a:bodyPr/>
        <a:lstStyle/>
        <a:p>
          <a:endParaRPr lang="en-US" dirty="0"/>
        </a:p>
      </dgm:t>
    </dgm:pt>
    <dgm:pt modelId="{5E85DAA3-EAEF-4CD8-8200-FA960EE5A7A9}">
      <dgm:prSet phldrT="[Text]" phldr="1"/>
      <dgm:spPr/>
      <dgm:t>
        <a:bodyPr/>
        <a:lstStyle/>
        <a:p>
          <a:endParaRPr lang="en-US" dirty="0"/>
        </a:p>
      </dgm:t>
    </dgm:pt>
    <dgm:pt modelId="{43A534CB-3BA7-4FEA-813C-96D5B2FDD1AB}">
      <dgm:prSet phldrT="[Text]" phldr="1"/>
      <dgm:spPr/>
      <dgm:t>
        <a:bodyPr/>
        <a:lstStyle/>
        <a:p>
          <a:endParaRPr lang="en-US" dirty="0"/>
        </a:p>
      </dgm:t>
    </dgm:pt>
    <dgm:pt modelId="{29DED74F-C654-49BC-B2B4-3D7500C633B8}">
      <dgm:prSet phldrT="[Text]" custT="1"/>
      <dgm:spPr/>
      <dgm:t>
        <a:bodyPr/>
        <a:lstStyle/>
        <a:p>
          <a:r>
            <a:rPr lang="en-US" sz="2000" dirty="0" smtClean="0"/>
            <a:t>Physical exercise</a:t>
          </a:r>
          <a:endParaRPr lang="en-US" sz="2000" dirty="0"/>
        </a:p>
      </dgm:t>
    </dgm:pt>
    <dgm:pt modelId="{1546CC12-46DA-4104-AE4C-B4FB2FB5C683}" type="sibTrans" cxnId="{162066BE-3BB7-4EAB-9253-63FA2AEF391B}">
      <dgm:prSet/>
      <dgm:spPr/>
      <dgm:t>
        <a:bodyPr/>
        <a:lstStyle/>
        <a:p>
          <a:endParaRPr lang="en-US"/>
        </a:p>
      </dgm:t>
    </dgm:pt>
    <dgm:pt modelId="{3EACF00D-E47A-4C20-94D2-B061C21C445B}" type="parTrans" cxnId="{162066BE-3BB7-4EAB-9253-63FA2AEF391B}">
      <dgm:prSet/>
      <dgm:spPr/>
      <dgm:t>
        <a:bodyPr/>
        <a:lstStyle/>
        <a:p>
          <a:endParaRPr lang="en-US"/>
        </a:p>
      </dgm:t>
    </dgm:pt>
    <dgm:pt modelId="{9E76A459-3118-4591-A1FE-6CA618D029C2}" type="sibTrans" cxnId="{06825F8C-168A-4823-BEEE-67AED921FC48}">
      <dgm:prSet/>
      <dgm:spPr/>
      <dgm:t>
        <a:bodyPr/>
        <a:lstStyle/>
        <a:p>
          <a:endParaRPr lang="en-US"/>
        </a:p>
      </dgm:t>
    </dgm:pt>
    <dgm:pt modelId="{BCD1AEBD-88AA-455F-8525-25B1071188F9}" type="parTrans" cxnId="{06825F8C-168A-4823-BEEE-67AED921FC48}">
      <dgm:prSet/>
      <dgm:spPr/>
      <dgm:t>
        <a:bodyPr/>
        <a:lstStyle/>
        <a:p>
          <a:endParaRPr lang="en-US"/>
        </a:p>
      </dgm:t>
    </dgm:pt>
    <dgm:pt modelId="{43D22067-AB65-46C0-9AB8-E62CC3E19AB1}" type="sibTrans" cxnId="{554D84F8-36F7-4D49-992A-395B5EA56688}">
      <dgm:prSet/>
      <dgm:spPr/>
      <dgm:t>
        <a:bodyPr/>
        <a:lstStyle/>
        <a:p>
          <a:endParaRPr lang="en-US"/>
        </a:p>
      </dgm:t>
    </dgm:pt>
    <dgm:pt modelId="{76A449B0-CC9E-43DC-B4A3-268F2A181913}" type="parTrans" cxnId="{554D84F8-36F7-4D49-992A-395B5EA56688}">
      <dgm:prSet/>
      <dgm:spPr/>
      <dgm:t>
        <a:bodyPr/>
        <a:lstStyle/>
        <a:p>
          <a:endParaRPr lang="en-US"/>
        </a:p>
      </dgm:t>
    </dgm:pt>
    <dgm:pt modelId="{643846B2-A6A7-4585-B682-CBA863D1927F}" type="sibTrans" cxnId="{800D9AE9-2694-4666-99DC-0761DB3DC2C0}">
      <dgm:prSet/>
      <dgm:spPr/>
      <dgm:t>
        <a:bodyPr/>
        <a:lstStyle/>
        <a:p>
          <a:endParaRPr lang="en-US"/>
        </a:p>
      </dgm:t>
    </dgm:pt>
    <dgm:pt modelId="{63CC3EF4-F3B6-46EE-BDC7-A2B3AC81DCCA}" type="parTrans" cxnId="{800D9AE9-2694-4666-99DC-0761DB3DC2C0}">
      <dgm:prSet/>
      <dgm:spPr/>
      <dgm:t>
        <a:bodyPr/>
        <a:lstStyle/>
        <a:p>
          <a:endParaRPr lang="en-US"/>
        </a:p>
      </dgm:t>
    </dgm:pt>
    <dgm:pt modelId="{7AD07F05-B75E-4D8A-81FD-2ED9B6DC6119}" type="sibTrans" cxnId="{247B6AC0-132D-4BA0-9BBB-C01175F92367}">
      <dgm:prSet/>
      <dgm:spPr/>
      <dgm:t>
        <a:bodyPr/>
        <a:lstStyle/>
        <a:p>
          <a:endParaRPr lang="en-US"/>
        </a:p>
      </dgm:t>
    </dgm:pt>
    <dgm:pt modelId="{263316A4-FCC8-4A5D-9C1E-0D12ADEA82AD}" type="parTrans" cxnId="{247B6AC0-132D-4BA0-9BBB-C01175F92367}">
      <dgm:prSet/>
      <dgm:spPr/>
      <dgm:t>
        <a:bodyPr/>
        <a:lstStyle/>
        <a:p>
          <a:endParaRPr lang="en-US"/>
        </a:p>
      </dgm:t>
    </dgm:pt>
    <dgm:pt modelId="{ECDA45CB-0E73-4667-B7CC-158FFBD3834C}" type="sibTrans" cxnId="{2AF87F32-6070-434C-A4FC-4A156D1E8E5F}">
      <dgm:prSet/>
      <dgm:spPr/>
      <dgm:t>
        <a:bodyPr/>
        <a:lstStyle/>
        <a:p>
          <a:endParaRPr lang="en-US"/>
        </a:p>
      </dgm:t>
    </dgm:pt>
    <dgm:pt modelId="{019A9E02-5947-4B83-8CCD-E5F3C1748A44}" type="parTrans" cxnId="{2AF87F32-6070-434C-A4FC-4A156D1E8E5F}">
      <dgm:prSet/>
      <dgm:spPr/>
      <dgm:t>
        <a:bodyPr/>
        <a:lstStyle/>
        <a:p>
          <a:endParaRPr lang="en-US"/>
        </a:p>
      </dgm:t>
    </dgm:pt>
    <dgm:pt modelId="{2BD808A0-3741-4F30-9FFA-BE0A9DD65A0A}" type="sibTrans" cxnId="{C0F245C4-E7B4-4D31-83AC-E433792CAD5B}">
      <dgm:prSet/>
      <dgm:spPr/>
      <dgm:t>
        <a:bodyPr/>
        <a:lstStyle/>
        <a:p>
          <a:endParaRPr lang="en-US"/>
        </a:p>
      </dgm:t>
    </dgm:pt>
    <dgm:pt modelId="{09E7FBA8-2ACC-4815-B67C-E933B4444D0F}" type="parTrans" cxnId="{C0F245C4-E7B4-4D31-83AC-E433792CAD5B}">
      <dgm:prSet/>
      <dgm:spPr/>
      <dgm:t>
        <a:bodyPr/>
        <a:lstStyle/>
        <a:p>
          <a:endParaRPr lang="en-US"/>
        </a:p>
      </dgm:t>
    </dgm:pt>
    <dgm:pt modelId="{1CB46063-2466-44F5-8201-F6F8E12154D8}" type="pres">
      <dgm:prSet presAssocID="{F0FC1CD6-C927-4D05-B0B0-507B3046D93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B2CB44C-0411-4643-A0F7-79253FBED432}" type="pres">
      <dgm:prSet presAssocID="{29DED74F-C654-49BC-B2B4-3D7500C633B8}" presName="Parent" presStyleLbl="node0" presStyleIdx="0" presStyleCnt="1" custLinFactNeighborX="-1618" custLinFactNeighborY="68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11DA3A7F-35BE-490B-9F4A-7FD10091110F}" type="pres">
      <dgm:prSet presAssocID="{43A534CB-3BA7-4FEA-813C-96D5B2FDD1AB}" presName="Accent1" presStyleCnt="0"/>
      <dgm:spPr/>
    </dgm:pt>
    <dgm:pt modelId="{7EF97061-2978-4543-B7E7-03F418B216B7}" type="pres">
      <dgm:prSet presAssocID="{43A534CB-3BA7-4FEA-813C-96D5B2FDD1AB}" presName="Accent" presStyleLbl="bgShp" presStyleIdx="0" presStyleCnt="6"/>
      <dgm:spPr/>
    </dgm:pt>
    <dgm:pt modelId="{2FD10AB2-8C41-4C8F-B80B-7E282F26F492}" type="pres">
      <dgm:prSet presAssocID="{43A534CB-3BA7-4FEA-813C-96D5B2FDD1AB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6D4AD-AC85-453C-B812-7F54C6E5E70C}" type="pres">
      <dgm:prSet presAssocID="{5E85DAA3-EAEF-4CD8-8200-FA960EE5A7A9}" presName="Accent2" presStyleCnt="0"/>
      <dgm:spPr/>
    </dgm:pt>
    <dgm:pt modelId="{EA56935A-4E35-4402-9364-7F6B14076E6D}" type="pres">
      <dgm:prSet presAssocID="{5E85DAA3-EAEF-4CD8-8200-FA960EE5A7A9}" presName="Accent" presStyleLbl="bgShp" presStyleIdx="1" presStyleCnt="6"/>
      <dgm:spPr/>
    </dgm:pt>
    <dgm:pt modelId="{18EE3CBB-B79B-49CE-893B-0D08026ED654}" type="pres">
      <dgm:prSet presAssocID="{5E85DAA3-EAEF-4CD8-8200-FA960EE5A7A9}" presName="Child2" presStyleLbl="node1" presStyleIdx="1" presStyleCnt="6" custLinFactNeighborX="2629" custLinFactNeighborY="-6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EB3D3E-F82B-429C-840E-62C9AE942A30}" type="pres">
      <dgm:prSet presAssocID="{320F4F24-B5E1-4803-BFD7-45282F3ECC41}" presName="Accent3" presStyleCnt="0"/>
      <dgm:spPr/>
    </dgm:pt>
    <dgm:pt modelId="{3CB51BD8-B36C-45AE-AFDC-15D5076054A0}" type="pres">
      <dgm:prSet presAssocID="{320F4F24-B5E1-4803-BFD7-45282F3ECC41}" presName="Accent" presStyleLbl="bgShp" presStyleIdx="2" presStyleCnt="6"/>
      <dgm:spPr/>
    </dgm:pt>
    <dgm:pt modelId="{88884D0C-EB5A-42E4-9911-54B2D472D2A7}" type="pres">
      <dgm:prSet presAssocID="{320F4F24-B5E1-4803-BFD7-45282F3ECC41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AA02B-035F-4C36-A0DA-C5ACF774A601}" type="pres">
      <dgm:prSet presAssocID="{17281D27-8C6B-4B4D-8F76-7AC93C46379B}" presName="Accent4" presStyleCnt="0"/>
      <dgm:spPr/>
    </dgm:pt>
    <dgm:pt modelId="{2D914E2E-4590-440A-8A31-78721AF47EAF}" type="pres">
      <dgm:prSet presAssocID="{17281D27-8C6B-4B4D-8F76-7AC93C46379B}" presName="Accent" presStyleLbl="bgShp" presStyleIdx="3" presStyleCnt="6"/>
      <dgm:spPr/>
    </dgm:pt>
    <dgm:pt modelId="{91431524-67B8-4BC4-BAC0-F99538EC5A35}" type="pres">
      <dgm:prSet presAssocID="{17281D27-8C6B-4B4D-8F76-7AC93C46379B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9850A5-F83D-487F-B95B-9C3E450304AC}" type="pres">
      <dgm:prSet presAssocID="{97B354F5-49CF-4663-95CC-20258B7E5209}" presName="Accent5" presStyleCnt="0"/>
      <dgm:spPr/>
    </dgm:pt>
    <dgm:pt modelId="{7C5E3013-66F0-4D54-9F27-911BADB527CD}" type="pres">
      <dgm:prSet presAssocID="{97B354F5-49CF-4663-95CC-20258B7E5209}" presName="Accent" presStyleLbl="bgShp" presStyleIdx="4" presStyleCnt="6"/>
      <dgm:spPr/>
    </dgm:pt>
    <dgm:pt modelId="{6854625C-E865-4C21-95AD-E486FF67D4E5}" type="pres">
      <dgm:prSet presAssocID="{97B354F5-49CF-4663-95CC-20258B7E5209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40275-EA1E-43F0-B9AE-B574802FAD9B}" type="pres">
      <dgm:prSet presAssocID="{D8B8C6CB-17E7-466D-9E19-F3E344C94DDA}" presName="Accent6" presStyleCnt="0"/>
      <dgm:spPr/>
    </dgm:pt>
    <dgm:pt modelId="{B4A475F2-F301-450C-82A1-7839B9E45F84}" type="pres">
      <dgm:prSet presAssocID="{D8B8C6CB-17E7-466D-9E19-F3E344C94DDA}" presName="Accent" presStyleLbl="bgShp" presStyleIdx="5" presStyleCnt="6"/>
      <dgm:spPr/>
    </dgm:pt>
    <dgm:pt modelId="{D2364B63-DBEE-4AFD-8911-8B4FCC8A0034}" type="pres">
      <dgm:prSet presAssocID="{D8B8C6CB-17E7-466D-9E19-F3E344C94DDA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4B0F1C-3DEB-4EC7-BB87-FA79BDA8476F}" type="presOf" srcId="{320F4F24-B5E1-4803-BFD7-45282F3ECC41}" destId="{88884D0C-EB5A-42E4-9911-54B2D472D2A7}" srcOrd="0" destOrd="0" presId="urn:microsoft.com/office/officeart/2011/layout/HexagonRadial"/>
    <dgm:cxn modelId="{115C39A1-DD86-4D5D-9027-31F856B74DFE}" type="presOf" srcId="{43A534CB-3BA7-4FEA-813C-96D5B2FDD1AB}" destId="{2FD10AB2-8C41-4C8F-B80B-7E282F26F492}" srcOrd="0" destOrd="0" presId="urn:microsoft.com/office/officeart/2011/layout/HexagonRadial"/>
    <dgm:cxn modelId="{0E55CF9F-406E-43CB-AE3C-2DB7E1D62714}" type="presOf" srcId="{29DED74F-C654-49BC-B2B4-3D7500C633B8}" destId="{4B2CB44C-0411-4643-A0F7-79253FBED432}" srcOrd="0" destOrd="0" presId="urn:microsoft.com/office/officeart/2011/layout/HexagonRadial"/>
    <dgm:cxn modelId="{3E08DC77-10A9-49E2-B8B6-53C0AABEB8DD}" type="presOf" srcId="{97B354F5-49CF-4663-95CC-20258B7E5209}" destId="{6854625C-E865-4C21-95AD-E486FF67D4E5}" srcOrd="0" destOrd="0" presId="urn:microsoft.com/office/officeart/2011/layout/HexagonRadial"/>
    <dgm:cxn modelId="{247B6AC0-132D-4BA0-9BBB-C01175F92367}" srcId="{29DED74F-C654-49BC-B2B4-3D7500C633B8}" destId="{320F4F24-B5E1-4803-BFD7-45282F3ECC41}" srcOrd="2" destOrd="0" parTransId="{263316A4-FCC8-4A5D-9C1E-0D12ADEA82AD}" sibTransId="{7AD07F05-B75E-4D8A-81FD-2ED9B6DC6119}"/>
    <dgm:cxn modelId="{E3E98080-6754-409E-AE4A-C673BE7F9CA2}" type="presOf" srcId="{D8B8C6CB-17E7-466D-9E19-F3E344C94DDA}" destId="{D2364B63-DBEE-4AFD-8911-8B4FCC8A0034}" srcOrd="0" destOrd="0" presId="urn:microsoft.com/office/officeart/2011/layout/HexagonRadial"/>
    <dgm:cxn modelId="{DF03813A-FD36-4081-A71A-678FF8F8E16E}" type="presOf" srcId="{F0FC1CD6-C927-4D05-B0B0-507B3046D931}" destId="{1CB46063-2466-44F5-8201-F6F8E12154D8}" srcOrd="0" destOrd="0" presId="urn:microsoft.com/office/officeart/2011/layout/HexagonRadial"/>
    <dgm:cxn modelId="{800D9AE9-2694-4666-99DC-0761DB3DC2C0}" srcId="{29DED74F-C654-49BC-B2B4-3D7500C633B8}" destId="{17281D27-8C6B-4B4D-8F76-7AC93C46379B}" srcOrd="3" destOrd="0" parTransId="{63CC3EF4-F3B6-46EE-BDC7-A2B3AC81DCCA}" sibTransId="{643846B2-A6A7-4585-B682-CBA863D1927F}"/>
    <dgm:cxn modelId="{162066BE-3BB7-4EAB-9253-63FA2AEF391B}" srcId="{F0FC1CD6-C927-4D05-B0B0-507B3046D931}" destId="{29DED74F-C654-49BC-B2B4-3D7500C633B8}" srcOrd="0" destOrd="0" parTransId="{3EACF00D-E47A-4C20-94D2-B061C21C445B}" sibTransId="{1546CC12-46DA-4104-AE4C-B4FB2FB5C683}"/>
    <dgm:cxn modelId="{FFD8B2DF-531D-469F-9834-3F0786A6A4CE}" type="presOf" srcId="{5E85DAA3-EAEF-4CD8-8200-FA960EE5A7A9}" destId="{18EE3CBB-B79B-49CE-893B-0D08026ED654}" srcOrd="0" destOrd="0" presId="urn:microsoft.com/office/officeart/2011/layout/HexagonRadial"/>
    <dgm:cxn modelId="{5028E20F-D251-4DED-B42E-F584B270F4E7}" type="presOf" srcId="{17281D27-8C6B-4B4D-8F76-7AC93C46379B}" destId="{91431524-67B8-4BC4-BAC0-F99538EC5A35}" srcOrd="0" destOrd="0" presId="urn:microsoft.com/office/officeart/2011/layout/HexagonRadial"/>
    <dgm:cxn modelId="{06825F8C-168A-4823-BEEE-67AED921FC48}" srcId="{29DED74F-C654-49BC-B2B4-3D7500C633B8}" destId="{D8B8C6CB-17E7-466D-9E19-F3E344C94DDA}" srcOrd="5" destOrd="0" parTransId="{BCD1AEBD-88AA-455F-8525-25B1071188F9}" sibTransId="{9E76A459-3118-4591-A1FE-6CA618D029C2}"/>
    <dgm:cxn modelId="{2AF87F32-6070-434C-A4FC-4A156D1E8E5F}" srcId="{29DED74F-C654-49BC-B2B4-3D7500C633B8}" destId="{5E85DAA3-EAEF-4CD8-8200-FA960EE5A7A9}" srcOrd="1" destOrd="0" parTransId="{019A9E02-5947-4B83-8CCD-E5F3C1748A44}" sibTransId="{ECDA45CB-0E73-4667-B7CC-158FFBD3834C}"/>
    <dgm:cxn modelId="{554D84F8-36F7-4D49-992A-395B5EA56688}" srcId="{29DED74F-C654-49BC-B2B4-3D7500C633B8}" destId="{97B354F5-49CF-4663-95CC-20258B7E5209}" srcOrd="4" destOrd="0" parTransId="{76A449B0-CC9E-43DC-B4A3-268F2A181913}" sibTransId="{43D22067-AB65-46C0-9AB8-E62CC3E19AB1}"/>
    <dgm:cxn modelId="{C0F245C4-E7B4-4D31-83AC-E433792CAD5B}" srcId="{29DED74F-C654-49BC-B2B4-3D7500C633B8}" destId="{43A534CB-3BA7-4FEA-813C-96D5B2FDD1AB}" srcOrd="0" destOrd="0" parTransId="{09E7FBA8-2ACC-4815-B67C-E933B4444D0F}" sibTransId="{2BD808A0-3741-4F30-9FFA-BE0A9DD65A0A}"/>
    <dgm:cxn modelId="{A76B3435-D19C-4656-97D5-10B5AB90C539}" type="presParOf" srcId="{1CB46063-2466-44F5-8201-F6F8E12154D8}" destId="{4B2CB44C-0411-4643-A0F7-79253FBED432}" srcOrd="0" destOrd="0" presId="urn:microsoft.com/office/officeart/2011/layout/HexagonRadial"/>
    <dgm:cxn modelId="{8AAD479C-E1B7-4932-9066-9ACF80C1E89A}" type="presParOf" srcId="{1CB46063-2466-44F5-8201-F6F8E12154D8}" destId="{11DA3A7F-35BE-490B-9F4A-7FD10091110F}" srcOrd="1" destOrd="0" presId="urn:microsoft.com/office/officeart/2011/layout/HexagonRadial"/>
    <dgm:cxn modelId="{D3A617A9-A2E7-4F8E-B643-764A8C0EE6CB}" type="presParOf" srcId="{11DA3A7F-35BE-490B-9F4A-7FD10091110F}" destId="{7EF97061-2978-4543-B7E7-03F418B216B7}" srcOrd="0" destOrd="0" presId="urn:microsoft.com/office/officeart/2011/layout/HexagonRadial"/>
    <dgm:cxn modelId="{FBD490BD-9FC6-4649-ACEB-F0CF3FDA11B9}" type="presParOf" srcId="{1CB46063-2466-44F5-8201-F6F8E12154D8}" destId="{2FD10AB2-8C41-4C8F-B80B-7E282F26F492}" srcOrd="2" destOrd="0" presId="urn:microsoft.com/office/officeart/2011/layout/HexagonRadial"/>
    <dgm:cxn modelId="{61FB5B21-FD8E-48DC-97D2-56B6AA32399E}" type="presParOf" srcId="{1CB46063-2466-44F5-8201-F6F8E12154D8}" destId="{9426D4AD-AC85-453C-B812-7F54C6E5E70C}" srcOrd="3" destOrd="0" presId="urn:microsoft.com/office/officeart/2011/layout/HexagonRadial"/>
    <dgm:cxn modelId="{0EFC48A9-4AC8-4B86-97C7-95FB1EBE1E0E}" type="presParOf" srcId="{9426D4AD-AC85-453C-B812-7F54C6E5E70C}" destId="{EA56935A-4E35-4402-9364-7F6B14076E6D}" srcOrd="0" destOrd="0" presId="urn:microsoft.com/office/officeart/2011/layout/HexagonRadial"/>
    <dgm:cxn modelId="{1D60C1ED-0400-4C30-B19C-C1D5642A08E3}" type="presParOf" srcId="{1CB46063-2466-44F5-8201-F6F8E12154D8}" destId="{18EE3CBB-B79B-49CE-893B-0D08026ED654}" srcOrd="4" destOrd="0" presId="urn:microsoft.com/office/officeart/2011/layout/HexagonRadial"/>
    <dgm:cxn modelId="{C9CDD7DC-374E-4C41-98F8-D35F103235D8}" type="presParOf" srcId="{1CB46063-2466-44F5-8201-F6F8E12154D8}" destId="{D7EB3D3E-F82B-429C-840E-62C9AE942A30}" srcOrd="5" destOrd="0" presId="urn:microsoft.com/office/officeart/2011/layout/HexagonRadial"/>
    <dgm:cxn modelId="{789657A4-CB8C-4405-8D72-059E94BF7206}" type="presParOf" srcId="{D7EB3D3E-F82B-429C-840E-62C9AE942A30}" destId="{3CB51BD8-B36C-45AE-AFDC-15D5076054A0}" srcOrd="0" destOrd="0" presId="urn:microsoft.com/office/officeart/2011/layout/HexagonRadial"/>
    <dgm:cxn modelId="{ADB50E1E-1C50-426C-B553-29695B4365A1}" type="presParOf" srcId="{1CB46063-2466-44F5-8201-F6F8E12154D8}" destId="{88884D0C-EB5A-42E4-9911-54B2D472D2A7}" srcOrd="6" destOrd="0" presId="urn:microsoft.com/office/officeart/2011/layout/HexagonRadial"/>
    <dgm:cxn modelId="{EA7BDC06-47F0-486E-8050-9C5BA04BA588}" type="presParOf" srcId="{1CB46063-2466-44F5-8201-F6F8E12154D8}" destId="{277AA02B-035F-4C36-A0DA-C5ACF774A601}" srcOrd="7" destOrd="0" presId="urn:microsoft.com/office/officeart/2011/layout/HexagonRadial"/>
    <dgm:cxn modelId="{1AC9D2BC-74F7-4B28-B614-0B995327D694}" type="presParOf" srcId="{277AA02B-035F-4C36-A0DA-C5ACF774A601}" destId="{2D914E2E-4590-440A-8A31-78721AF47EAF}" srcOrd="0" destOrd="0" presId="urn:microsoft.com/office/officeart/2011/layout/HexagonRadial"/>
    <dgm:cxn modelId="{58EC8DEC-0607-47D5-8DFC-EC9C92B08F7D}" type="presParOf" srcId="{1CB46063-2466-44F5-8201-F6F8E12154D8}" destId="{91431524-67B8-4BC4-BAC0-F99538EC5A35}" srcOrd="8" destOrd="0" presId="urn:microsoft.com/office/officeart/2011/layout/HexagonRadial"/>
    <dgm:cxn modelId="{F028F74E-49D0-4237-A162-6CDFFB4629F8}" type="presParOf" srcId="{1CB46063-2466-44F5-8201-F6F8E12154D8}" destId="{1C9850A5-F83D-487F-B95B-9C3E450304AC}" srcOrd="9" destOrd="0" presId="urn:microsoft.com/office/officeart/2011/layout/HexagonRadial"/>
    <dgm:cxn modelId="{9D02171C-F868-4AD3-A0E2-ED6285286D4F}" type="presParOf" srcId="{1C9850A5-F83D-487F-B95B-9C3E450304AC}" destId="{7C5E3013-66F0-4D54-9F27-911BADB527CD}" srcOrd="0" destOrd="0" presId="urn:microsoft.com/office/officeart/2011/layout/HexagonRadial"/>
    <dgm:cxn modelId="{1B3C1EC7-286D-4800-9012-7EB199234C17}" type="presParOf" srcId="{1CB46063-2466-44F5-8201-F6F8E12154D8}" destId="{6854625C-E865-4C21-95AD-E486FF67D4E5}" srcOrd="10" destOrd="0" presId="urn:microsoft.com/office/officeart/2011/layout/HexagonRadial"/>
    <dgm:cxn modelId="{940717C2-8173-474C-A01B-A7EBFF29F18A}" type="presParOf" srcId="{1CB46063-2466-44F5-8201-F6F8E12154D8}" destId="{D1740275-EA1E-43F0-B9AE-B574802FAD9B}" srcOrd="11" destOrd="0" presId="urn:microsoft.com/office/officeart/2011/layout/HexagonRadial"/>
    <dgm:cxn modelId="{93968580-4137-4B48-979B-436CCE508EC3}" type="presParOf" srcId="{D1740275-EA1E-43F0-B9AE-B574802FAD9B}" destId="{B4A475F2-F301-450C-82A1-7839B9E45F84}" srcOrd="0" destOrd="0" presId="urn:microsoft.com/office/officeart/2011/layout/HexagonRadial"/>
    <dgm:cxn modelId="{F4E09710-F012-4496-9372-CDCA822BB99C}" type="presParOf" srcId="{1CB46063-2466-44F5-8201-F6F8E12154D8}" destId="{D2364B63-DBEE-4AFD-8911-8B4FCC8A0034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A632D-B8A5-4011-8C58-7BA765F189DA}">
      <dsp:nvSpPr>
        <dsp:cNvPr id="0" name=""/>
        <dsp:cNvSpPr/>
      </dsp:nvSpPr>
      <dsp:spPr>
        <a:xfrm>
          <a:off x="0" y="0"/>
          <a:ext cx="6908800" cy="1625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These are-</a:t>
          </a:r>
          <a:endParaRPr lang="en-US" sz="3600" kern="1200" dirty="0"/>
        </a:p>
      </dsp:txBody>
      <dsp:txXfrm>
        <a:off x="47612" y="47612"/>
        <a:ext cx="5154651" cy="1530376"/>
      </dsp:txXfrm>
    </dsp:sp>
    <dsp:sp modelId="{4ACAB6A7-51D0-4E69-AE2E-C413A2905585}">
      <dsp:nvSpPr>
        <dsp:cNvPr id="0" name=""/>
        <dsp:cNvSpPr/>
      </dsp:nvSpPr>
      <dsp:spPr>
        <a:xfrm>
          <a:off x="609599" y="1896533"/>
          <a:ext cx="6908800" cy="1625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Different kinds of physical exercises.</a:t>
          </a:r>
          <a:endParaRPr lang="en-US" sz="3600" kern="1200" dirty="0"/>
        </a:p>
      </dsp:txBody>
      <dsp:txXfrm>
        <a:off x="657211" y="1944145"/>
        <a:ext cx="5147335" cy="1530376"/>
      </dsp:txXfrm>
    </dsp:sp>
    <dsp:sp modelId="{0C14CFCE-1254-4C27-89DB-FB5CFCBC4CEF}">
      <dsp:nvSpPr>
        <dsp:cNvPr id="0" name=""/>
        <dsp:cNvSpPr/>
      </dsp:nvSpPr>
      <dsp:spPr>
        <a:xfrm>
          <a:off x="1219199" y="3793066"/>
          <a:ext cx="6908800" cy="1625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/>
            <a:t>To keep our body fit we need physical exercise.</a:t>
          </a:r>
          <a:endParaRPr lang="en-US" sz="3600" kern="1200" dirty="0"/>
        </a:p>
      </dsp:txBody>
      <dsp:txXfrm>
        <a:off x="1266811" y="3840678"/>
        <a:ext cx="5147335" cy="1530376"/>
      </dsp:txXfrm>
    </dsp:sp>
    <dsp:sp modelId="{D477714A-2597-4065-82F5-D4A1FF73E813}">
      <dsp:nvSpPr>
        <dsp:cNvPr id="0" name=""/>
        <dsp:cNvSpPr/>
      </dsp:nvSpPr>
      <dsp:spPr>
        <a:xfrm>
          <a:off x="5852159" y="1232746"/>
          <a:ext cx="1056640" cy="10566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089903" y="1232746"/>
        <a:ext cx="581152" cy="795122"/>
      </dsp:txXfrm>
    </dsp:sp>
    <dsp:sp modelId="{92FEA9DA-DBA9-46D9-8694-92BE816A1806}">
      <dsp:nvSpPr>
        <dsp:cNvPr id="0" name=""/>
        <dsp:cNvSpPr/>
      </dsp:nvSpPr>
      <dsp:spPr>
        <a:xfrm>
          <a:off x="6461759" y="3118442"/>
          <a:ext cx="1056640" cy="10566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699503" y="3118442"/>
        <a:ext cx="581152" cy="795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CB44C-0411-4643-A0F7-79253FBED432}">
      <dsp:nvSpPr>
        <dsp:cNvPr id="0" name=""/>
        <dsp:cNvSpPr/>
      </dsp:nvSpPr>
      <dsp:spPr>
        <a:xfrm>
          <a:off x="2916860" y="1761131"/>
          <a:ext cx="2221862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Physical exercise</a:t>
          </a:r>
          <a:endParaRPr lang="en-US" sz="2000" kern="1200" dirty="0"/>
        </a:p>
      </dsp:txBody>
      <dsp:txXfrm>
        <a:off x="3285054" y="2079634"/>
        <a:ext cx="1485474" cy="1284995"/>
      </dsp:txXfrm>
    </dsp:sp>
    <dsp:sp modelId="{EA56935A-4E35-4402-9364-7F6B14076E6D}">
      <dsp:nvSpPr>
        <dsp:cNvPr id="0" name=""/>
        <dsp:cNvSpPr/>
      </dsp:nvSpPr>
      <dsp:spPr>
        <a:xfrm>
          <a:off x="4344123" y="828514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10AB2-8C41-4C8F-B80B-7E282F26F492}">
      <dsp:nvSpPr>
        <dsp:cNvPr id="0" name=""/>
        <dsp:cNvSpPr/>
      </dsp:nvSpPr>
      <dsp:spPr>
        <a:xfrm>
          <a:off x="3157475" y="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3459220" y="261045"/>
        <a:ext cx="1217310" cy="1053116"/>
      </dsp:txXfrm>
    </dsp:sp>
    <dsp:sp modelId="{3CB51BD8-B36C-45AE-AFDC-15D5076054A0}">
      <dsp:nvSpPr>
        <dsp:cNvPr id="0" name=""/>
        <dsp:cNvSpPr/>
      </dsp:nvSpPr>
      <dsp:spPr>
        <a:xfrm>
          <a:off x="5322487" y="2178846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E3CBB-B79B-49CE-893B-0D08026ED654}">
      <dsp:nvSpPr>
        <dsp:cNvPr id="0" name=""/>
        <dsp:cNvSpPr/>
      </dsp:nvSpPr>
      <dsp:spPr>
        <a:xfrm>
          <a:off x="4875230" y="958146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5176975" y="1219191"/>
        <a:ext cx="1217310" cy="1053116"/>
      </dsp:txXfrm>
    </dsp:sp>
    <dsp:sp modelId="{2D914E2E-4590-440A-8A31-78721AF47EAF}">
      <dsp:nvSpPr>
        <dsp:cNvPr id="0" name=""/>
        <dsp:cNvSpPr/>
      </dsp:nvSpPr>
      <dsp:spPr>
        <a:xfrm>
          <a:off x="4642852" y="370311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884D0C-EB5A-42E4-9911-54B2D472D2A7}">
      <dsp:nvSpPr>
        <dsp:cNvPr id="0" name=""/>
        <dsp:cNvSpPr/>
      </dsp:nvSpPr>
      <dsp:spPr>
        <a:xfrm>
          <a:off x="4827361" y="2873519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5129106" y="3134564"/>
        <a:ext cx="1217310" cy="1053116"/>
      </dsp:txXfrm>
    </dsp:sp>
    <dsp:sp modelId="{7C5E3013-66F0-4D54-9F27-911BADB527CD}">
      <dsp:nvSpPr>
        <dsp:cNvPr id="0" name=""/>
        <dsp:cNvSpPr/>
      </dsp:nvSpPr>
      <dsp:spPr>
        <a:xfrm>
          <a:off x="2956944" y="386134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431524-67B8-4BC4-BAC0-F99538EC5A35}">
      <dsp:nvSpPr>
        <dsp:cNvPr id="0" name=""/>
        <dsp:cNvSpPr/>
      </dsp:nvSpPr>
      <dsp:spPr>
        <a:xfrm>
          <a:off x="3157475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3459220" y="4104505"/>
        <a:ext cx="1217310" cy="1053116"/>
      </dsp:txXfrm>
    </dsp:sp>
    <dsp:sp modelId="{B4A475F2-F301-450C-82A1-7839B9E45F84}">
      <dsp:nvSpPr>
        <dsp:cNvPr id="0" name=""/>
        <dsp:cNvSpPr/>
      </dsp:nvSpPr>
      <dsp:spPr>
        <a:xfrm>
          <a:off x="1962559" y="2511552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54625C-E865-4C21-95AD-E486FF67D4E5}">
      <dsp:nvSpPr>
        <dsp:cNvPr id="0" name=""/>
        <dsp:cNvSpPr/>
      </dsp:nvSpPr>
      <dsp:spPr>
        <a:xfrm>
          <a:off x="1479837" y="2874602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1781582" y="3135647"/>
        <a:ext cx="1217310" cy="1053116"/>
      </dsp:txXfrm>
    </dsp:sp>
    <dsp:sp modelId="{D2364B63-DBEE-4AFD-8911-8B4FCC8A0034}">
      <dsp:nvSpPr>
        <dsp:cNvPr id="0" name=""/>
        <dsp:cNvSpPr/>
      </dsp:nvSpPr>
      <dsp:spPr>
        <a:xfrm>
          <a:off x="1479837" y="966690"/>
          <a:ext cx="1820800" cy="157520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>
        <a:off x="1781582" y="1227735"/>
        <a:ext cx="1217310" cy="1053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2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1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2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8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8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2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9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5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1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184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8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558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0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2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3FDF6-5F6A-4E0B-8540-C432A05F9FAD}" type="datetimeFigureOut">
              <a:rPr lang="en-US" smtClean="0"/>
              <a:t>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DB0974-EDEB-4EC3-AD7C-BF4D86E9D1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726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image" Target="../media/image12.jpg"/><Relationship Id="rId5" Type="http://schemas.openxmlformats.org/officeDocument/2006/relationships/diagramColors" Target="../diagrams/colors2.xml"/><Relationship Id="rId10" Type="http://schemas.openxmlformats.org/officeDocument/2006/relationships/image" Target="../media/image5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6425" y="1280160"/>
            <a:ext cx="9214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Welcome everybody to this lesson 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8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3849" y="655608"/>
            <a:ext cx="59516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Tanjina</a:t>
            </a:r>
            <a:r>
              <a:rPr lang="en-US" sz="5400" dirty="0"/>
              <a:t> </a:t>
            </a:r>
            <a:r>
              <a:rPr lang="en-US" sz="5400" dirty="0" err="1"/>
              <a:t>Shirin</a:t>
            </a:r>
            <a:endParaRPr lang="en-US" sz="5400" dirty="0"/>
          </a:p>
          <a:p>
            <a:r>
              <a:rPr lang="en-US" sz="5400" dirty="0"/>
              <a:t>Assistant teacher [English]</a:t>
            </a:r>
          </a:p>
          <a:p>
            <a:r>
              <a:rPr lang="en-US" sz="5400" dirty="0" err="1"/>
              <a:t>Natore</a:t>
            </a:r>
            <a:r>
              <a:rPr lang="en-US" sz="5400" dirty="0"/>
              <a:t> Govt. Girls High School</a:t>
            </a:r>
          </a:p>
          <a:p>
            <a:r>
              <a:rPr lang="en-US" sz="5400" dirty="0" err="1" smtClean="0"/>
              <a:t>Natore</a:t>
            </a:r>
            <a:r>
              <a:rPr lang="en-US" sz="5400" smtClean="0"/>
              <a:t>.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t="1270" r="27983" b="9178"/>
          <a:stretch/>
        </p:blipFill>
        <p:spPr>
          <a:xfrm>
            <a:off x="7271826" y="655608"/>
            <a:ext cx="4379472" cy="413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5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Date</a:t>
            </a:r>
          </a:p>
          <a:p>
            <a:r>
              <a:rPr lang="en-US" dirty="0" smtClean="0"/>
              <a:t>24 February’2014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Class : Eight</a:t>
            </a:r>
          </a:p>
          <a:p>
            <a:r>
              <a:rPr lang="en-US" dirty="0"/>
              <a:t>Subject : English</a:t>
            </a:r>
          </a:p>
          <a:p>
            <a:r>
              <a:rPr lang="en-US" dirty="0"/>
              <a:t>Paper : First</a:t>
            </a:r>
          </a:p>
          <a:p>
            <a:r>
              <a:rPr lang="en-US" dirty="0"/>
              <a:t>Unit : Three</a:t>
            </a:r>
          </a:p>
          <a:p>
            <a:r>
              <a:rPr lang="en-US" dirty="0"/>
              <a:t>Lesson :6</a:t>
            </a:r>
          </a:p>
          <a:p>
            <a:r>
              <a:rPr lang="en-US" dirty="0" smtClean="0"/>
              <a:t>Time :50 Minutes.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7619" y="436099"/>
            <a:ext cx="6457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Calibri" panose="020F0502020204030204" pitchFamily="34" charset="0"/>
                <a:cs typeface="NikoshBAN" panose="02000000000000000000" pitchFamily="2" charset="0"/>
              </a:rPr>
              <a:t>Look at the picture</a:t>
            </a:r>
            <a:endParaRPr lang="en-US" sz="5400" dirty="0">
              <a:latin typeface="Calibri" panose="020F0502020204030204" pitchFamily="34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3" y="1561514"/>
            <a:ext cx="9636369" cy="510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678" y="689318"/>
            <a:ext cx="9509760" cy="769441"/>
          </a:xfrm>
          <a:prstGeom prst="rect">
            <a:avLst/>
          </a:prstGeom>
          <a:solidFill>
            <a:schemeClr val="accent2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Let’s look at some more pictures.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8" y="1589649"/>
            <a:ext cx="4568739" cy="5195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417" y="1589649"/>
            <a:ext cx="2515295" cy="51952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787" y="1589648"/>
            <a:ext cx="2607139" cy="519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3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2191" y="942536"/>
            <a:ext cx="8581291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Now, Let’s discuss about the pictures.</a:t>
            </a:r>
          </a:p>
        </p:txBody>
      </p:sp>
    </p:spTree>
    <p:extLst>
      <p:ext uri="{BB962C8B-B14F-4D97-AF65-F5344CB8AC3E}">
        <p14:creationId xmlns:p14="http://schemas.microsoft.com/office/powerpoint/2010/main" val="166997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4928828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125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40" y="1364566"/>
            <a:ext cx="8243668" cy="707886"/>
          </a:xfrm>
          <a:prstGeom prst="rect">
            <a:avLst/>
          </a:prstGeom>
          <a:solidFill>
            <a:srgbClr val="0070C0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Title of today’s lesson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49" y="2072453"/>
            <a:ext cx="7315200" cy="44127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34043" y="4178105"/>
            <a:ext cx="4220308" cy="707886"/>
          </a:xfrm>
          <a:prstGeom prst="rect">
            <a:avLst/>
          </a:prstGeom>
          <a:solidFill>
            <a:srgbClr val="002060"/>
          </a:solidFill>
          <a:ln>
            <a:solidFill>
              <a:schemeClr val="accent5">
                <a:lumMod val="7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Physical exercise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5710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987" y="1132569"/>
            <a:ext cx="1132926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2"/>
                </a:solidFill>
              </a:rPr>
              <a:t>Learning outcomes :</a:t>
            </a:r>
          </a:p>
          <a:p>
            <a:r>
              <a:rPr lang="en-US" sz="3600" b="1" dirty="0" smtClean="0">
                <a:solidFill>
                  <a:schemeClr val="accent2"/>
                </a:solidFill>
              </a:rPr>
              <a:t>After reading this lesson the students</a:t>
            </a:r>
          </a:p>
          <a:p>
            <a:endParaRPr lang="en-US" sz="3600" dirty="0"/>
          </a:p>
          <a:p>
            <a:endParaRPr lang="en-US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rgbClr val="0070C0"/>
                </a:solidFill>
              </a:rPr>
              <a:t>Will understand text through silent reading.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rgbClr val="0070C0"/>
                </a:solidFill>
              </a:rPr>
              <a:t>Will listen for information.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rgbClr val="0070C0"/>
                </a:solidFill>
              </a:rPr>
              <a:t>Will ask and answer questions.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rgbClr val="0070C0"/>
                </a:solidFill>
              </a:rPr>
              <a:t>Will write the answers to questions.</a:t>
            </a:r>
          </a:p>
          <a:p>
            <a:endParaRPr lang="en-US" sz="4000" dirty="0" smtClean="0"/>
          </a:p>
          <a:p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96988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2960177" y="346377"/>
            <a:ext cx="4091553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Presentation :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286361" y="1890792"/>
            <a:ext cx="7439186" cy="3416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Loud reading by the teacher and the students will listen carefully.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315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8650" y="4360455"/>
            <a:ext cx="2728452" cy="988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Benefit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28650" y="2862453"/>
            <a:ext cx="2728452" cy="988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Stretching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64288" y="2849917"/>
            <a:ext cx="2728452" cy="9881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Expansion.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64288" y="5730767"/>
            <a:ext cx="2728452" cy="9881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Conformity to rule.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5774221"/>
            <a:ext cx="2728452" cy="9881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Regularity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205369" y="2862453"/>
            <a:ext cx="1773400" cy="9756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205369" y="4243867"/>
            <a:ext cx="1773400" cy="911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488425" y="5561588"/>
            <a:ext cx="1715428" cy="979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064287" y="4243867"/>
            <a:ext cx="2728453" cy="1221318"/>
            <a:chOff x="7064287" y="4243867"/>
            <a:chExt cx="2728453" cy="1221318"/>
          </a:xfrm>
        </p:grpSpPr>
        <p:sp>
          <p:nvSpPr>
            <p:cNvPr id="10" name="Rectangle 9"/>
            <p:cNvSpPr/>
            <p:nvPr/>
          </p:nvSpPr>
          <p:spPr>
            <a:xfrm>
              <a:off x="7064288" y="4243867"/>
              <a:ext cx="2728452" cy="1221318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64287" y="4509449"/>
              <a:ext cx="27284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Advantage.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 rot="10800000" flipV="1">
            <a:off x="365760" y="1364101"/>
            <a:ext cx="8975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b="1" dirty="0" smtClean="0"/>
              <a:t>Meaning of some new words.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2150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9483" y="604909"/>
            <a:ext cx="8581292" cy="707886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Individual work :Time-08 Minutes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841674"/>
            <a:ext cx="7666892" cy="3416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Now, Open at page 36 of your Text book and read the passage silently.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35672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8634" y="970671"/>
            <a:ext cx="8398412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Pair work:Time:10 Minutes: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209822" y="2278966"/>
            <a:ext cx="8806375" cy="31700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Discuss with your partner: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/>
              <a:t>What’s your </a:t>
            </a:r>
            <a:r>
              <a:rPr lang="en-US" sz="4000" b="1" dirty="0" err="1" smtClean="0"/>
              <a:t>favourite</a:t>
            </a:r>
            <a:r>
              <a:rPr lang="en-US" sz="4000" b="1" dirty="0" smtClean="0"/>
              <a:t> sport 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/>
              <a:t>Do you take part in it 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 smtClean="0"/>
              <a:t>If so, where do you play it and who with 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41937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6617" y="1828799"/>
            <a:ext cx="7647709" cy="156966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Students will discuss and teacher will monitor.</a:t>
            </a:r>
            <a:endParaRPr lang="en-US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60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2184" y="1786597"/>
            <a:ext cx="7202659" cy="377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45690" y="884904"/>
            <a:ext cx="11312013" cy="440120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  <a:p>
            <a:pPr algn="ctr"/>
            <a:r>
              <a:rPr lang="en-US" sz="4000" dirty="0" smtClean="0"/>
              <a:t>Group work:Time-10 Minutes</a:t>
            </a:r>
          </a:p>
          <a:p>
            <a:pPr algn="ctr"/>
            <a:r>
              <a:rPr lang="en-US" sz="4000" b="1" dirty="0" smtClean="0"/>
              <a:t>Group-1</a:t>
            </a:r>
          </a:p>
          <a:p>
            <a:pPr algn="ctr"/>
            <a:endParaRPr lang="en-US" sz="4000" b="1" dirty="0" smtClean="0"/>
          </a:p>
          <a:p>
            <a:pPr algn="ctr"/>
            <a:r>
              <a:rPr lang="en-US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Answer the question.</a:t>
            </a:r>
          </a:p>
          <a:p>
            <a:pPr algn="ctr"/>
            <a:endParaRPr lang="en-US" sz="40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What things are necessary for good health ?</a:t>
            </a:r>
          </a:p>
        </p:txBody>
      </p:sp>
    </p:spTree>
    <p:extLst>
      <p:ext uri="{BB962C8B-B14F-4D97-AF65-F5344CB8AC3E}">
        <p14:creationId xmlns:p14="http://schemas.microsoft.com/office/powerpoint/2010/main" val="346969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9961" y="707923"/>
            <a:ext cx="6282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</a:rPr>
              <a:t>Group -2 Time-10 Minutes.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58" y="2256467"/>
            <a:ext cx="112530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Answer the  </a:t>
            </a: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questions.</a:t>
            </a:r>
          </a:p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How many physical </a:t>
            </a: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exercises are </a:t>
            </a: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there ?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Why do we need  physical exercise ?</a:t>
            </a:r>
          </a:p>
          <a:p>
            <a:pPr algn="ctr"/>
            <a:endParaRPr lang="en-US" sz="4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4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20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12351434" cy="640175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Now , match your ideas with the following answers :</a:t>
            </a:r>
          </a:p>
          <a:p>
            <a:endParaRPr lang="en-US" dirty="0"/>
          </a:p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Key-1              Healthy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food,proper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rest and sleep are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necessary for good health.</a:t>
            </a:r>
          </a:p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Key-2            There are  different kinds of physical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exercises.</a:t>
            </a:r>
          </a:p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  They are indoors as well as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outdoors.In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the</a:t>
            </a:r>
          </a:p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 house we can do some free hand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exercise.We</a:t>
            </a:r>
            <a:endParaRPr lang="en-US" sz="32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 can also stretch different parts of our body.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Outside,we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can play, swim or simply work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Key-3            The benefits of physical exercise are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many.The</a:t>
            </a:r>
            <a:endParaRPr lang="en-US" sz="32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greatest of them is that it keeps us fit for work. It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          also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3200" dirty="0" smtClean="0"/>
              <a:t>                  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503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6727" y="2687783"/>
            <a:ext cx="5347855" cy="101566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0070C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Evaluation :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2710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355" y="0"/>
            <a:ext cx="11394830" cy="1446550"/>
          </a:xfrm>
          <a:prstGeom prst="rect">
            <a:avLst/>
          </a:prstGeom>
          <a:solidFill>
            <a:srgbClr val="0070C0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Let’s see the pictures and note how we take physical exercise regularly .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6550"/>
            <a:ext cx="5706794" cy="4855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94" y="1446550"/>
            <a:ext cx="6485206" cy="485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1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527" y="1330036"/>
            <a:ext cx="9268691" cy="440120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You </a:t>
            </a:r>
            <a:r>
              <a:rPr lang="en-US" sz="4000" b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will see a </a:t>
            </a:r>
            <a:r>
              <a:rPr lang="en-US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list of some physical exercises with pictures. Notice the pictures very </a:t>
            </a:r>
            <a:r>
              <a:rPr lang="en-US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carefully.And</a:t>
            </a:r>
            <a:r>
              <a:rPr lang="en-US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then say which ones are indoor exercises and which are outdoors, and which ones can be done both indoors and outdoors.</a:t>
            </a:r>
            <a:endParaRPr lang="en-US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7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935373" y="3938954"/>
            <a:ext cx="1350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868431" y="1153434"/>
            <a:ext cx="8128000" cy="5418667"/>
            <a:chOff x="2046068" y="705598"/>
            <a:chExt cx="8128000" cy="5418667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2199706155"/>
                </p:ext>
              </p:extLst>
            </p:nvPr>
          </p:nvGraphicFramePr>
          <p:xfrm>
            <a:off x="2046068" y="705598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985" y="929271"/>
              <a:ext cx="1847669" cy="1125815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3668651" y="1241077"/>
              <a:ext cx="5069783" cy="4756060"/>
              <a:chOff x="3441171" y="1139483"/>
              <a:chExt cx="5069783" cy="475606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5205260" y="1139483"/>
                <a:ext cx="1866937" cy="402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FF0000"/>
                    </a:solidFill>
                  </a:rPr>
                  <a:t>Playing sport</a:t>
                </a:r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1171" y="1951011"/>
                <a:ext cx="1519311" cy="943572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3854548" y="2082018"/>
                <a:ext cx="12379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Swimming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3373" y="3674680"/>
                <a:ext cx="1634201" cy="1166226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3854548" y="4572363"/>
                <a:ext cx="13645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B0F0"/>
                    </a:solidFill>
                  </a:rPr>
                  <a:t>Skipping</a:t>
                </a:r>
                <a:endParaRPr lang="en-US" sz="2000" dirty="0">
                  <a:solidFill>
                    <a:srgbClr val="00B0F0"/>
                  </a:solidFill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3703" y="4772418"/>
                <a:ext cx="1249675" cy="1123125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5348107" y="4640851"/>
                <a:ext cx="10808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FF0000"/>
                    </a:solidFill>
                  </a:rPr>
                  <a:t>Jogging</a:t>
                </a:r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68356" y="3773412"/>
                <a:ext cx="1438757" cy="959171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7118255" y="3938954"/>
                <a:ext cx="1392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2060"/>
                    </a:solidFill>
                  </a:rPr>
                  <a:t>Stretching</a:t>
                </a:r>
                <a:endParaRPr lang="en-US" sz="2000" dirty="0">
                  <a:solidFill>
                    <a:srgbClr val="002060"/>
                  </a:solidFill>
                </a:endParaRPr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40174" y="1823087"/>
                <a:ext cx="1500939" cy="1110345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7207767" y="2072934"/>
                <a:ext cx="11676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Cycling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1749668" y="322437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Let’s notice the pictures .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41145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7964" y="1149927"/>
            <a:ext cx="7273636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 Task :</a:t>
            </a:r>
            <a:endParaRPr lang="en-US" sz="48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7964" y="2424545"/>
            <a:ext cx="7273636" cy="4401205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Imazine</a:t>
            </a: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, you have a physical education teacher in your school . And s/he helps you to do physical exercise in many ways. Now </a:t>
            </a:r>
            <a:r>
              <a:rPr lang="en-US" sz="4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rite down in your own words how s/he helps you to do physical exercise.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5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41" y="854013"/>
            <a:ext cx="3768306" cy="4002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46" y="948902"/>
            <a:ext cx="4837801" cy="40026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98527" y="0"/>
            <a:ext cx="3947662" cy="707886"/>
          </a:xfrm>
          <a:prstGeom prst="rect">
            <a:avLst/>
          </a:prstGeom>
          <a:solidFill>
            <a:srgbClr val="8000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/>
                </a:solidFill>
              </a:rPr>
              <a:t>Thank you all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894" y="5348377"/>
            <a:ext cx="10075653" cy="76944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Take regular exercise and be healthy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648014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1006</TotalTime>
  <Words>471</Words>
  <Application>Microsoft Office PowerPoint</Application>
  <PresentationFormat>Widescreen</PresentationFormat>
  <Paragraphs>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NikoshBAN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128</cp:revision>
  <dcterms:created xsi:type="dcterms:W3CDTF">2014-02-12T05:44:53Z</dcterms:created>
  <dcterms:modified xsi:type="dcterms:W3CDTF">2014-02-24T17:26:30Z</dcterms:modified>
</cp:coreProperties>
</file>