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2" r:id="rId6"/>
    <p:sldId id="262" r:id="rId7"/>
    <p:sldId id="264" r:id="rId8"/>
    <p:sldId id="263" r:id="rId9"/>
    <p:sldId id="273" r:id="rId10"/>
    <p:sldId id="265" r:id="rId11"/>
    <p:sldId id="269" r:id="rId12"/>
    <p:sldId id="260" r:id="rId13"/>
    <p:sldId id="261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90600" y="533400"/>
            <a:ext cx="7620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115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68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মুকাররম</a:t>
            </a:r>
            <a:r>
              <a:rPr lang="en-US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হুসাইন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en-US" sz="3600" dirty="0" err="1">
                <a:latin typeface="NikoshBAN" pitchFamily="2" charset="0"/>
                <a:cs typeface="NikoshBAN" pitchFamily="2" charset="0"/>
              </a:rPr>
              <a:t>যশোর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বোর্ড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এন্ড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কলেজ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সহকা্রী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)</a:t>
            </a:r>
          </a:p>
          <a:p>
            <a:pPr marL="0" indent="0" algn="ctr">
              <a:buNone/>
            </a:pP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আইডি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- ২৮</a:t>
            </a: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01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নবম</a:t>
            </a:r>
            <a:endParaRPr lang="en-US" sz="44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জীববিজ্ঞান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জীবপ্রযুক্তি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পাঠঃটিস্যুকালচার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en-US" sz="3600" dirty="0" err="1"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১৫/০২/২০১৪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৫০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52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শিখনফল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টিস্যুকালচার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ধাপগুলো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টিস্যুকালচার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৪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টিস্যুকালচারের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66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otiar\Desktop\rice.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863" y="37585"/>
            <a:ext cx="26193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otiar\Desktop\rice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49"/>
            <a:ext cx="2057400" cy="192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otiar\Desktop\rice.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10297"/>
            <a:ext cx="2619375" cy="1894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Motiar\Desktop\rice-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364256"/>
            <a:ext cx="2819399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Motiar\Desktop\ric.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2" y="3364256"/>
            <a:ext cx="2102708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ight Arrow 1"/>
          <p:cNvSpPr/>
          <p:nvPr/>
        </p:nvSpPr>
        <p:spPr>
          <a:xfrm>
            <a:off x="2057400" y="800100"/>
            <a:ext cx="1046463" cy="3429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>
            <a:off x="5787736" y="813954"/>
            <a:ext cx="685800" cy="32904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wn Arrow 3"/>
          <p:cNvSpPr/>
          <p:nvPr/>
        </p:nvSpPr>
        <p:spPr>
          <a:xfrm>
            <a:off x="7658099" y="1905000"/>
            <a:ext cx="647701" cy="12192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/>
          <p:cNvSpPr/>
          <p:nvPr/>
        </p:nvSpPr>
        <p:spPr>
          <a:xfrm>
            <a:off x="2286000" y="4114800"/>
            <a:ext cx="3962400" cy="544856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62200" y="2286000"/>
            <a:ext cx="388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ধান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চাষ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82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Motiar\Desktop\picture_2\tissue culture.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0"/>
            <a:ext cx="3657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টিস্যুচাষ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93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tiar\Desktop\picture_2\tissue culture.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99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5344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dirty="0" err="1" smtClean="0">
                <a:latin typeface="NikoshBAN" pitchFamily="2" charset="0"/>
                <a:cs typeface="NikoshBAN" pitchFamily="2" charset="0"/>
              </a:rPr>
              <a:t>টিস্যুকালচার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32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3235099"/>
              </p:ext>
            </p:extLst>
          </p:nvPr>
        </p:nvGraphicFramePr>
        <p:xfrm>
          <a:off x="4114800" y="30432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800" y="304323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263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otiar\Desktop\picture_2\tissue_culture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672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Motiar\Desktop\picture_2\Tissue_culture_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756" y="0"/>
            <a:ext cx="420953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Motiar\Desktop\picture_2\tissueculture_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93473"/>
            <a:ext cx="42672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otiar\Desktop\picture_2\tissueculture1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047" y="3221182"/>
            <a:ext cx="4237244" cy="3664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69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দলীয়কাজ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প্রত্যেক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আলাদা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আলাদা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টিস্যুকালচারের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সংজ্ঞা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লিখবে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Blip>
                <a:blip r:embed="rId2"/>
              </a:buBlip>
            </a:pP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টিস্যুকালচার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ধাপগুলো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43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err="1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টিস্যুকালচার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marL="0" indent="0">
              <a:buNone/>
            </a:pP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টিস্যুকালচারের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ধাপগুলোর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en-US" sz="4800" dirty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টিস্যুকালচারের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34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err="1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অর্থনীতিতে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টিস্যুকালচারের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27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otiar\Desktop\bh_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0"/>
            <a:ext cx="4038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76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125</Words>
  <Application>Microsoft Office PowerPoint</Application>
  <PresentationFormat>On-screen Show (4:3)</PresentationFormat>
  <Paragraphs>31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Package</vt:lpstr>
      <vt:lpstr>PowerPoint Presentation</vt:lpstr>
      <vt:lpstr>শিক্ষক পরিচিতি</vt:lpstr>
      <vt:lpstr>পাঠ পরিচিতি</vt:lpstr>
      <vt:lpstr>শিখনফল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দলীয়কাজ</vt:lpstr>
      <vt:lpstr>মূল্যায়ন</vt:lpstr>
      <vt:lpstr>বাড়ির কাজ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Board school</dc:creator>
  <cp:lastModifiedBy>Motiar</cp:lastModifiedBy>
  <cp:revision>45</cp:revision>
  <dcterms:created xsi:type="dcterms:W3CDTF">2006-08-16T00:00:00Z</dcterms:created>
  <dcterms:modified xsi:type="dcterms:W3CDTF">2014-02-21T04:32:12Z</dcterms:modified>
</cp:coreProperties>
</file>