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72" r:id="rId11"/>
    <p:sldId id="264" r:id="rId12"/>
    <p:sldId id="271" r:id="rId13"/>
    <p:sldId id="273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318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0952C-9C8D-4927-B163-5A4658BFDE0B}" type="datetimeFigureOut">
              <a:rPr lang="en-US" smtClean="0"/>
              <a:t>2/20/2014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2097-C653-4902-AA35-0AE8E46E6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13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2097-C653-4902-AA35-0AE8E46E61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5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2097-C653-4902-AA35-0AE8E46E61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1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52676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                 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2743200" y="68241"/>
            <a:ext cx="2438400" cy="10772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90600"/>
            <a:ext cx="7391400" cy="512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7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85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870465"/>
            <a:ext cx="3057144" cy="406265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33400" y="1066501"/>
            <a:ext cx="4038600" cy="38998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গোলাম সরওয়ার </a:t>
            </a:r>
            <a:r>
              <a:rPr lang="en-US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বালুচরা ইব্রাহিম মিয়া উচ্চ বিদ্যালয়</a:t>
            </a:r>
          </a:p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বেগমগঞ্জ,নোয়াখালী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94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6858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14500" y="1828800"/>
            <a:ext cx="4495800" cy="2514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</a:rPr>
              <a:t>       </a:t>
            </a:r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শ্রেনি </a:t>
            </a:r>
            <a:r>
              <a:rPr lang="bn-BD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– </a:t>
            </a:r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নবম             </a:t>
            </a:r>
          </a:p>
          <a:p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 </a:t>
            </a:r>
            <a:r>
              <a:rPr lang="bn-BD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–  শারিরিক </a:t>
            </a:r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শিক্ষা, স্বাস্থ্যবিজ্ঞান ও </a:t>
            </a:r>
            <a:r>
              <a:rPr lang="bn-BD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খেলাধুলা </a:t>
            </a:r>
            <a:r>
              <a:rPr lang="bn-BD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         অধ্যায়- ৮</a:t>
            </a:r>
            <a:endParaRPr lang="bn-BD" sz="36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03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62000" y="2057400"/>
            <a:ext cx="8077200" cy="3276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শিক্ষার্থিরা             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 ফুটবলের  মাঠ </a:t>
            </a:r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 </a:t>
            </a:r>
            <a:r>
              <a:rPr lang="bn-BD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 করতে পারবে ।</a:t>
            </a:r>
          </a:p>
          <a:p>
            <a:r>
              <a:rPr lang="bn-BD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 ফুটবলের  </a:t>
            </a:r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মাঠে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খেলোয়াড়ের  </a:t>
            </a:r>
            <a:r>
              <a:rPr lang="bn-BD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অফসাইড সম্পর্কে ব্যাখ্যা করতে </a:t>
            </a:r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পারবে </a:t>
            </a:r>
            <a:r>
              <a:rPr lang="bn-BD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bn-BD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ফুটবল খেলার মৌলিক কলাকৌশল বর্ননা করতে পারবে । </a:t>
            </a:r>
            <a:endParaRPr lang="en-US" sz="3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438400" y="533400"/>
            <a:ext cx="3505200" cy="1219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3600" dirty="0" smtClean="0">
                <a:solidFill>
                  <a:srgbClr val="002060"/>
                </a:solidFill>
              </a:rPr>
              <a:t>  </a:t>
            </a:r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002060"/>
                </a:solidFill>
              </a:rPr>
              <a:t> 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17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97" y="3352800"/>
            <a:ext cx="5321603" cy="274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84" y="131222"/>
            <a:ext cx="3825116" cy="268817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324600" y="5943600"/>
            <a:ext cx="2362200" cy="550653"/>
          </a:xfrm>
          <a:prstGeom prst="roundRect">
            <a:avLst>
              <a:gd name="adj" fmla="val 2714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ফুটবলের সরঞ্জাম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98" y="267821"/>
            <a:ext cx="3810000" cy="278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4267200" cy="381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914400"/>
            <a:ext cx="3048000" cy="4953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38200" y="5105400"/>
            <a:ext cx="2514600" cy="10668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মাঠের দৃশ্য 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956300" y="6172200"/>
            <a:ext cx="1828800" cy="3810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মেসি</a:t>
            </a:r>
            <a:r>
              <a:rPr lang="bn-BD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300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371600" y="554182"/>
            <a:ext cx="6096000" cy="3352800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ফুটবল </a:t>
            </a:r>
            <a:endParaRPr lang="en-US" sz="9600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1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914400" y="0"/>
            <a:ext cx="6781800" cy="25908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ফুটবল একটি  আন্তর্জাতিক খেলা  যার নিয়ন্ত্রক  সংস্থা  ফিফা 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আধুনিক  ফুটবল খেলার জন্ম  ইংল্যান্ডে   । খেলোয়াড়েরা আইন মেনে (১৭ টি আইন) ফুটবল খেলে ।   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98" y="2590801"/>
            <a:ext cx="8767157" cy="373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6488668"/>
            <a:ext cx="34290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ফুটবল খেলার দৃশ্য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95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304800" y="12700"/>
            <a:ext cx="8229600" cy="20574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bn-BD" sz="24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ফুটবলের মাঠ – আন্তর্জাতিক পর্যায়ে  দৈর্ঘ্য ১২০ গজ, প্রস্থ ৮০ গজ  । ফুটবল মাঠ  কতগুলো এরিয়ায় বিভক্ত , পেনাল্টি এরিয়া, গোল এরিয়া, কর্নার এরিয়া ।   </a:t>
            </a:r>
            <a:endParaRPr lang="en-US" sz="2400" dirty="0">
              <a:solidFill>
                <a:schemeClr val="accent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6" y="2057399"/>
            <a:ext cx="8416668" cy="4235749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733800" y="6432848"/>
            <a:ext cx="990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dirty="0" smtClean="0"/>
              <a:t>মাঠ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0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532" y="914400"/>
            <a:ext cx="4475768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08" y="914400"/>
            <a:ext cx="3745584" cy="36576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028700" y="5181600"/>
            <a:ext cx="2209800" cy="1219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পেনাল্টি এরিয়া  </a:t>
            </a:r>
            <a:endParaRPr lang="en-US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5638800" y="5181600"/>
            <a:ext cx="2895600" cy="1295400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কর্নার এরিয়া 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80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360217" y="-76200"/>
            <a:ext cx="8296829" cy="24384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অফসাইড – বল ছাড়া কোন খেলোয়াড় বিপক্ষের অর্ধে অবস্থান করে এবং তার সামনে  বিপক্ষের ২ জন খেলোয়াড় না থাকে ঐ অবস্থায় যদি সে নিজ দলের খেলোয়াড় এর কাছ থেকে বল পায় তাহলে অফসাইড  হয় ।  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0305"/>
            <a:ext cx="2438400" cy="128769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581400" y="5981700"/>
            <a:ext cx="3810000" cy="6858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অফসাইড এর চিত্র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417494"/>
              </p:ext>
            </p:extLst>
          </p:nvPr>
        </p:nvGraphicFramePr>
        <p:xfrm>
          <a:off x="4051431" y="29718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51431" y="29718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982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69" y="2819400"/>
            <a:ext cx="4374931" cy="2743200"/>
          </a:xfrm>
          <a:prstGeom prst="rect">
            <a:avLst/>
          </a:prstGeom>
        </p:spPr>
      </p:pic>
      <p:sp>
        <p:nvSpPr>
          <p:cNvPr id="4" name="Vertical Scroll 3"/>
          <p:cNvSpPr/>
          <p:nvPr/>
        </p:nvSpPr>
        <p:spPr>
          <a:xfrm>
            <a:off x="152400" y="228600"/>
            <a:ext cx="8915400" cy="1752600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ফুটবল খেলার কলাকৌশল  হল  ৬ টি </a:t>
            </a:r>
          </a:p>
          <a:p>
            <a:pPr algn="ctr"/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 কিকিং ২। হেডিং ৩। ড্রিবলিং ৪। ট্র্যাপিং ৫। ট্যাকলিং ৬। গোলকিপিং 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43000" y="5715000"/>
            <a:ext cx="1447800" cy="609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 </a:t>
            </a:r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হেডিং</a:t>
            </a:r>
            <a:r>
              <a:rPr lang="bn-BD" sz="4000" dirty="0" smtClean="0"/>
              <a:t> 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2667000"/>
            <a:ext cx="4038599" cy="27432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096000" y="5791200"/>
            <a:ext cx="1600200" cy="53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 </a:t>
            </a:r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কিকিং </a:t>
            </a:r>
            <a:endParaRPr lang="en-US" sz="3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91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3" y="673893"/>
            <a:ext cx="2865437" cy="17192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64368"/>
            <a:ext cx="2899371" cy="18311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064" y="702467"/>
            <a:ext cx="2882335" cy="195976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09600" y="2650331"/>
            <a:ext cx="1295400" cy="1023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ড্রিবলিং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605212" y="2895600"/>
            <a:ext cx="17526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গোলকিপিং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078959" y="2743200"/>
            <a:ext cx="12954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accent1">
                    <a:lumMod val="75000"/>
                  </a:schemeClr>
                </a:solidFill>
              </a:rPr>
              <a:t> ট্রাপিং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74" y="4693444"/>
            <a:ext cx="4010025" cy="170735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781800" y="5486400"/>
            <a:ext cx="1592559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ট্র্যাকলিং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 Arrow 1"/>
          <p:cNvSpPr/>
          <p:nvPr/>
        </p:nvSpPr>
        <p:spPr>
          <a:xfrm>
            <a:off x="0" y="2819400"/>
            <a:ext cx="8915400" cy="3657600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ফুটবল মাঠে একজন খেলোয়াড় অফসাইড হয় কখন ? </a:t>
            </a:r>
          </a:p>
          <a:p>
            <a:pPr algn="ctr"/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 লিখ ।  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286000" y="76200"/>
            <a:ext cx="6019800" cy="2590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  </a:t>
            </a:r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41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209800"/>
            <a:ext cx="8001000" cy="2971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54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ফুটবল মাঠের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পরিমাপ বল । </a:t>
            </a:r>
          </a:p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ফুটবল খেলার  কৌশল কি কি ? 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743200" y="12700"/>
            <a:ext cx="3581400" cy="1866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22702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33400" y="2286000"/>
            <a:ext cx="8001000" cy="3733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ফুটবলের মাঠ অংকন করে</a:t>
            </a:r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স্ট্রাইকারের অবস্থান দেখাও। </a:t>
            </a:r>
            <a:endParaRPr lang="en-US" sz="44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667000" y="685800"/>
            <a:ext cx="2743200" cy="9906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sz="2400" dirty="0">
                <a:solidFill>
                  <a:srgbClr val="00B0F0"/>
                </a:solidFill>
              </a:rPr>
              <a:t>বাড়ির </a:t>
            </a:r>
            <a:r>
              <a:rPr lang="bn-BD" sz="2400" dirty="0" smtClean="0">
                <a:solidFill>
                  <a:srgbClr val="00B0F0"/>
                </a:solidFill>
              </a:rPr>
              <a:t>কাজ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94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52255" y="152400"/>
            <a:ext cx="3352800" cy="2286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3200"/>
            <a:ext cx="812217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2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274</Words>
  <Application>Microsoft Office PowerPoint</Application>
  <PresentationFormat>On-screen Show (4:3)</PresentationFormat>
  <Paragraphs>50</Paragraphs>
  <Slides>17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 PC</dc:creator>
  <cp:lastModifiedBy>DOEL PC</cp:lastModifiedBy>
  <cp:revision>350</cp:revision>
  <dcterms:created xsi:type="dcterms:W3CDTF">2006-08-16T00:00:00Z</dcterms:created>
  <dcterms:modified xsi:type="dcterms:W3CDTF">2014-02-20T04:05:21Z</dcterms:modified>
</cp:coreProperties>
</file>