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81" r:id="rId8"/>
    <p:sldId id="264" r:id="rId9"/>
    <p:sldId id="266" r:id="rId10"/>
    <p:sldId id="267" r:id="rId11"/>
    <p:sldId id="268" r:id="rId12"/>
    <p:sldId id="279" r:id="rId13"/>
    <p:sldId id="280" r:id="rId14"/>
    <p:sldId id="273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CCFF99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F66B83-427F-4F54-AB57-72F78928B44A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F9F4D0-AB9A-4EB4-8610-D1B51F5005E7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800" dirty="0" err="1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আদর্শ</a:t>
          </a:r>
          <a:r>
            <a:rPr lang="en-US" sz="2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ফুল</a:t>
          </a:r>
          <a:r>
            <a:rPr lang="en-US" sz="2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(</a:t>
          </a:r>
          <a:r>
            <a:rPr lang="en-US" sz="2000" dirty="0" err="1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সম্পূর্ণ</a:t>
          </a:r>
          <a:r>
            <a:rPr lang="en-US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ফুল</a:t>
          </a:r>
          <a:r>
            <a:rPr lang="en-US" sz="2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 )</a:t>
          </a:r>
          <a:endParaRPr lang="en-US" sz="2000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gm:t>
    </dgm:pt>
    <dgm:pt modelId="{E49464F2-1D5D-45C3-95FC-9212ED146A9B}" type="parTrans" cxnId="{A4E39078-47BD-4F3D-AFF1-72B7E023DABA}">
      <dgm:prSet/>
      <dgm:spPr/>
      <dgm:t>
        <a:bodyPr/>
        <a:lstStyle/>
        <a:p>
          <a:endParaRPr lang="en-US"/>
        </a:p>
      </dgm:t>
    </dgm:pt>
    <dgm:pt modelId="{7F5096F0-D36F-4F17-85F8-7EAB9C76661F}" type="sibTrans" cxnId="{A4E39078-47BD-4F3D-AFF1-72B7E023DABA}">
      <dgm:prSet/>
      <dgm:spPr/>
      <dgm:t>
        <a:bodyPr/>
        <a:lstStyle/>
        <a:p>
          <a:endParaRPr lang="en-US"/>
        </a:p>
      </dgm:t>
    </dgm:pt>
    <dgm:pt modelId="{F45173C4-F9C6-4761-80C5-48E20FFE42D3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200" dirty="0" err="1" smtClean="0">
              <a:latin typeface="NikoshBAN" pitchFamily="2" charset="0"/>
              <a:cs typeface="NikoshBAN" pitchFamily="2" charset="0"/>
            </a:rPr>
            <a:t>পুষ্পাক্ষ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765B0B01-5F39-4A7F-8CFE-E6EF49354EA9}" type="parTrans" cxnId="{AFF86C4A-97CA-4556-9011-183EA343AC5B}">
      <dgm:prSet/>
      <dgm:spPr/>
      <dgm:t>
        <a:bodyPr/>
        <a:lstStyle/>
        <a:p>
          <a:endParaRPr lang="en-US"/>
        </a:p>
      </dgm:t>
    </dgm:pt>
    <dgm:pt modelId="{6496EBFE-9B5E-4864-A8B0-950F4E2822E4}" type="sibTrans" cxnId="{AFF86C4A-97CA-4556-9011-183EA343AC5B}">
      <dgm:prSet/>
      <dgm:spPr/>
      <dgm:t>
        <a:bodyPr/>
        <a:lstStyle/>
        <a:p>
          <a:endParaRPr lang="en-US"/>
        </a:p>
      </dgm:t>
    </dgm:pt>
    <dgm:pt modelId="{F6747A7F-CB7D-4BCF-B992-637CA5069E96}">
      <dgm:prSet phldrT="[Text]" custT="1"/>
      <dgm:spPr>
        <a:solidFill>
          <a:srgbClr val="FF66FF"/>
        </a:solidFill>
      </dgm:spPr>
      <dgm:t>
        <a:bodyPr/>
        <a:lstStyle/>
        <a:p>
          <a:r>
            <a:rPr lang="en-US" sz="3600" dirty="0" err="1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বৃতি</a:t>
          </a:r>
          <a:endParaRPr lang="en-US" sz="36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DDFA1E5C-D3CF-4744-BD61-9CC344C96D67}" type="parTrans" cxnId="{E1A19E34-B47C-4650-A412-EBF997658779}">
      <dgm:prSet/>
      <dgm:spPr/>
      <dgm:t>
        <a:bodyPr/>
        <a:lstStyle/>
        <a:p>
          <a:endParaRPr lang="en-US"/>
        </a:p>
      </dgm:t>
    </dgm:pt>
    <dgm:pt modelId="{86B59D64-C527-4153-8DDF-9C377E803AA6}" type="sibTrans" cxnId="{E1A19E34-B47C-4650-A412-EBF997658779}">
      <dgm:prSet/>
      <dgm:spPr/>
      <dgm:t>
        <a:bodyPr/>
        <a:lstStyle/>
        <a:p>
          <a:endParaRPr lang="en-US"/>
        </a:p>
      </dgm:t>
    </dgm:pt>
    <dgm:pt modelId="{94BB6427-FD09-4271-9A44-0E16328AE761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4400" dirty="0" err="1" smtClean="0">
              <a:latin typeface="NikoshBAN" pitchFamily="2" charset="0"/>
              <a:cs typeface="NikoshBAN" pitchFamily="2" charset="0"/>
            </a:rPr>
            <a:t>দল</a:t>
          </a:r>
          <a:endParaRPr lang="en-US" sz="4400" dirty="0">
            <a:latin typeface="NikoshBAN" pitchFamily="2" charset="0"/>
            <a:cs typeface="NikoshBAN" pitchFamily="2" charset="0"/>
          </a:endParaRPr>
        </a:p>
      </dgm:t>
    </dgm:pt>
    <dgm:pt modelId="{B62EE496-F11C-4BC5-99BB-CED57702EFF2}" type="parTrans" cxnId="{D9745D38-9E7C-4DE4-A879-70251B3AD2F2}">
      <dgm:prSet/>
      <dgm:spPr/>
      <dgm:t>
        <a:bodyPr/>
        <a:lstStyle/>
        <a:p>
          <a:endParaRPr lang="en-US"/>
        </a:p>
      </dgm:t>
    </dgm:pt>
    <dgm:pt modelId="{B6424D79-17D3-45B8-A149-9623EBF5BFD8}" type="sibTrans" cxnId="{D9745D38-9E7C-4DE4-A879-70251B3AD2F2}">
      <dgm:prSet/>
      <dgm:spPr/>
      <dgm:t>
        <a:bodyPr/>
        <a:lstStyle/>
        <a:p>
          <a:endParaRPr lang="en-US"/>
        </a:p>
      </dgm:t>
    </dgm:pt>
    <dgm:pt modelId="{B0CC3A01-F106-4AA3-81F8-460DC3D9E62D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200" dirty="0" err="1" smtClean="0">
              <a:latin typeface="NikoshBAN" pitchFamily="2" charset="0"/>
              <a:cs typeface="NikoshBAN" pitchFamily="2" charset="0"/>
            </a:rPr>
            <a:t>পুংস্তবক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AFD07119-43A0-4150-88C7-F73387B40711}" type="parTrans" cxnId="{99F9E4A3-AE0D-4B2C-BADC-764DBDA954AC}">
      <dgm:prSet/>
      <dgm:spPr/>
      <dgm:t>
        <a:bodyPr/>
        <a:lstStyle/>
        <a:p>
          <a:endParaRPr lang="en-US"/>
        </a:p>
      </dgm:t>
    </dgm:pt>
    <dgm:pt modelId="{C7E0E806-A9B7-498A-B216-51C67C001CAF}" type="sibTrans" cxnId="{99F9E4A3-AE0D-4B2C-BADC-764DBDA954AC}">
      <dgm:prSet/>
      <dgm:spPr/>
      <dgm:t>
        <a:bodyPr/>
        <a:lstStyle/>
        <a:p>
          <a:endParaRPr lang="en-US"/>
        </a:p>
      </dgm:t>
    </dgm:pt>
    <dgm:pt modelId="{B0B8B3BA-C5F2-410C-93D3-C18025506F60}">
      <dgm:prSet/>
      <dgm:spPr>
        <a:solidFill>
          <a:srgbClr val="C00000"/>
        </a:solidFill>
      </dgm:spPr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স্ত্রীস্তবক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42D79572-DFFF-4DE2-B3AC-F92B46892E04}" type="parTrans" cxnId="{F4C5AC95-28FD-494F-BB61-2E899A6074EB}">
      <dgm:prSet/>
      <dgm:spPr/>
      <dgm:t>
        <a:bodyPr/>
        <a:lstStyle/>
        <a:p>
          <a:endParaRPr lang="en-US"/>
        </a:p>
      </dgm:t>
    </dgm:pt>
    <dgm:pt modelId="{C381D2CB-4750-411A-BE01-FC9605306913}" type="sibTrans" cxnId="{F4C5AC95-28FD-494F-BB61-2E899A6074EB}">
      <dgm:prSet/>
      <dgm:spPr/>
      <dgm:t>
        <a:bodyPr/>
        <a:lstStyle/>
        <a:p>
          <a:endParaRPr lang="en-US"/>
        </a:p>
      </dgm:t>
    </dgm:pt>
    <dgm:pt modelId="{C60AE3D4-19A3-4BE0-B627-6EA43B1574B9}" type="pres">
      <dgm:prSet presAssocID="{0AF66B83-427F-4F54-AB57-72F78928B44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AEA2B5-B67D-4DD8-B3AF-183E81DB61D0}" type="pres">
      <dgm:prSet presAssocID="{1EF9F4D0-AB9A-4EB4-8610-D1B51F5005E7}" presName="centerShape" presStyleLbl="node0" presStyleIdx="0" presStyleCnt="1" custScaleX="119703" custScaleY="107585"/>
      <dgm:spPr/>
      <dgm:t>
        <a:bodyPr/>
        <a:lstStyle/>
        <a:p>
          <a:endParaRPr lang="en-US"/>
        </a:p>
      </dgm:t>
    </dgm:pt>
    <dgm:pt modelId="{D7578102-7CAB-445F-8E98-8D3834AD8E26}" type="pres">
      <dgm:prSet presAssocID="{42D79572-DFFF-4DE2-B3AC-F92B46892E04}" presName="Name9" presStyleLbl="parChTrans1D2" presStyleIdx="0" presStyleCnt="5" custScaleX="2000000" custScaleY="107579"/>
      <dgm:spPr/>
      <dgm:t>
        <a:bodyPr/>
        <a:lstStyle/>
        <a:p>
          <a:endParaRPr lang="en-US"/>
        </a:p>
      </dgm:t>
    </dgm:pt>
    <dgm:pt modelId="{0FC638B3-33D2-4E89-B232-AB7B6261D2E0}" type="pres">
      <dgm:prSet presAssocID="{42D79572-DFFF-4DE2-B3AC-F92B46892E04}" presName="connTx" presStyleLbl="parChTrans1D2" presStyleIdx="0" presStyleCnt="5"/>
      <dgm:spPr/>
      <dgm:t>
        <a:bodyPr/>
        <a:lstStyle/>
        <a:p>
          <a:endParaRPr lang="en-US"/>
        </a:p>
      </dgm:t>
    </dgm:pt>
    <dgm:pt modelId="{062D01A7-E18E-4A91-BA98-4BA9B1949274}" type="pres">
      <dgm:prSet presAssocID="{B0B8B3BA-C5F2-410C-93D3-C18025506F60}" presName="node" presStyleLbl="node1" presStyleIdx="0" presStyleCnt="5" custScaleX="119703" custScaleY="107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0A40CF-8504-49EA-842A-9544B75DB809}" type="pres">
      <dgm:prSet presAssocID="{765B0B01-5F39-4A7F-8CFE-E6EF49354EA9}" presName="Name9" presStyleLbl="parChTrans1D2" presStyleIdx="1" presStyleCnt="5" custScaleX="2000000" custScaleY="107579"/>
      <dgm:spPr/>
      <dgm:t>
        <a:bodyPr/>
        <a:lstStyle/>
        <a:p>
          <a:endParaRPr lang="en-US"/>
        </a:p>
      </dgm:t>
    </dgm:pt>
    <dgm:pt modelId="{D841C96F-D8A7-46E8-AC6D-5924D06A9B04}" type="pres">
      <dgm:prSet presAssocID="{765B0B01-5F39-4A7F-8CFE-E6EF49354EA9}" presName="connTx" presStyleLbl="parChTrans1D2" presStyleIdx="1" presStyleCnt="5"/>
      <dgm:spPr/>
      <dgm:t>
        <a:bodyPr/>
        <a:lstStyle/>
        <a:p>
          <a:endParaRPr lang="en-US"/>
        </a:p>
      </dgm:t>
    </dgm:pt>
    <dgm:pt modelId="{9E27EFCC-BA25-41FD-AD8A-805C220AACE1}" type="pres">
      <dgm:prSet presAssocID="{F45173C4-F9C6-4761-80C5-48E20FFE42D3}" presName="node" presStyleLbl="node1" presStyleIdx="1" presStyleCnt="5" custScaleX="119703" custScaleY="107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F6FAD1-6767-46AA-9239-50F77D2FEC01}" type="pres">
      <dgm:prSet presAssocID="{DDFA1E5C-D3CF-4744-BD61-9CC344C96D67}" presName="Name9" presStyleLbl="parChTrans1D2" presStyleIdx="2" presStyleCnt="5" custScaleX="2000000" custScaleY="107579"/>
      <dgm:spPr/>
      <dgm:t>
        <a:bodyPr/>
        <a:lstStyle/>
        <a:p>
          <a:endParaRPr lang="en-US"/>
        </a:p>
      </dgm:t>
    </dgm:pt>
    <dgm:pt modelId="{7A72D69C-0658-4AD0-850B-051F182DDC71}" type="pres">
      <dgm:prSet presAssocID="{DDFA1E5C-D3CF-4744-BD61-9CC344C96D67}" presName="connTx" presStyleLbl="parChTrans1D2" presStyleIdx="2" presStyleCnt="5"/>
      <dgm:spPr/>
      <dgm:t>
        <a:bodyPr/>
        <a:lstStyle/>
        <a:p>
          <a:endParaRPr lang="en-US"/>
        </a:p>
      </dgm:t>
    </dgm:pt>
    <dgm:pt modelId="{8885DBCA-6F4C-46A8-90DF-F8B53F69F2CB}" type="pres">
      <dgm:prSet presAssocID="{F6747A7F-CB7D-4BCF-B992-637CA5069E96}" presName="node" presStyleLbl="node1" presStyleIdx="2" presStyleCnt="5" custScaleX="119703" custScaleY="107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290A45-40A1-439C-92B9-557ACCCE93FA}" type="pres">
      <dgm:prSet presAssocID="{B62EE496-F11C-4BC5-99BB-CED57702EFF2}" presName="Name9" presStyleLbl="parChTrans1D2" presStyleIdx="3" presStyleCnt="5" custScaleX="2000000" custScaleY="107579"/>
      <dgm:spPr/>
      <dgm:t>
        <a:bodyPr/>
        <a:lstStyle/>
        <a:p>
          <a:endParaRPr lang="en-US"/>
        </a:p>
      </dgm:t>
    </dgm:pt>
    <dgm:pt modelId="{1BF15416-65F8-4EAF-8199-78C026053062}" type="pres">
      <dgm:prSet presAssocID="{B62EE496-F11C-4BC5-99BB-CED57702EFF2}" presName="connTx" presStyleLbl="parChTrans1D2" presStyleIdx="3" presStyleCnt="5"/>
      <dgm:spPr/>
      <dgm:t>
        <a:bodyPr/>
        <a:lstStyle/>
        <a:p>
          <a:endParaRPr lang="en-US"/>
        </a:p>
      </dgm:t>
    </dgm:pt>
    <dgm:pt modelId="{E1FA4EF9-9054-4A52-BA67-782FEFA99E3B}" type="pres">
      <dgm:prSet presAssocID="{94BB6427-FD09-4271-9A44-0E16328AE761}" presName="node" presStyleLbl="node1" presStyleIdx="3" presStyleCnt="5" custScaleX="119703" custScaleY="107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F3043-2FC6-4BBD-98F2-E4BB545A5FEB}" type="pres">
      <dgm:prSet presAssocID="{AFD07119-43A0-4150-88C7-F73387B40711}" presName="Name9" presStyleLbl="parChTrans1D2" presStyleIdx="4" presStyleCnt="5" custScaleX="2000000" custScaleY="107579"/>
      <dgm:spPr/>
      <dgm:t>
        <a:bodyPr/>
        <a:lstStyle/>
        <a:p>
          <a:endParaRPr lang="en-US"/>
        </a:p>
      </dgm:t>
    </dgm:pt>
    <dgm:pt modelId="{414ADC5A-5C0F-4771-B131-91389C5A484D}" type="pres">
      <dgm:prSet presAssocID="{AFD07119-43A0-4150-88C7-F73387B40711}" presName="connTx" presStyleLbl="parChTrans1D2" presStyleIdx="4" presStyleCnt="5"/>
      <dgm:spPr/>
      <dgm:t>
        <a:bodyPr/>
        <a:lstStyle/>
        <a:p>
          <a:endParaRPr lang="en-US"/>
        </a:p>
      </dgm:t>
    </dgm:pt>
    <dgm:pt modelId="{6E0353CC-CFE1-416D-B6CF-2D51466C3967}" type="pres">
      <dgm:prSet presAssocID="{B0CC3A01-F106-4AA3-81F8-460DC3D9E62D}" presName="node" presStyleLbl="node1" presStyleIdx="4" presStyleCnt="5" custScaleX="119703" custScaleY="1075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E95216-C128-41BD-9C39-D3EDCF93E8EE}" type="presOf" srcId="{765B0B01-5F39-4A7F-8CFE-E6EF49354EA9}" destId="{550A40CF-8504-49EA-842A-9544B75DB809}" srcOrd="0" destOrd="0" presId="urn:microsoft.com/office/officeart/2005/8/layout/radial1"/>
    <dgm:cxn modelId="{16A3400B-C084-4348-988C-D2DECB75913E}" type="presOf" srcId="{DDFA1E5C-D3CF-4744-BD61-9CC344C96D67}" destId="{7A72D69C-0658-4AD0-850B-051F182DDC71}" srcOrd="1" destOrd="0" presId="urn:microsoft.com/office/officeart/2005/8/layout/radial1"/>
    <dgm:cxn modelId="{7F9173EC-52A0-4B3F-B136-3F779CF0CC63}" type="presOf" srcId="{F6747A7F-CB7D-4BCF-B992-637CA5069E96}" destId="{8885DBCA-6F4C-46A8-90DF-F8B53F69F2CB}" srcOrd="0" destOrd="0" presId="urn:microsoft.com/office/officeart/2005/8/layout/radial1"/>
    <dgm:cxn modelId="{4050B30D-B21F-4D4D-9E43-AB77483EE808}" type="presOf" srcId="{AFD07119-43A0-4150-88C7-F73387B40711}" destId="{C66F3043-2FC6-4BBD-98F2-E4BB545A5FEB}" srcOrd="0" destOrd="0" presId="urn:microsoft.com/office/officeart/2005/8/layout/radial1"/>
    <dgm:cxn modelId="{B1E27892-96CD-4BD9-9880-97496F16218B}" type="presOf" srcId="{B62EE496-F11C-4BC5-99BB-CED57702EFF2}" destId="{1BF15416-65F8-4EAF-8199-78C026053062}" srcOrd="1" destOrd="0" presId="urn:microsoft.com/office/officeart/2005/8/layout/radial1"/>
    <dgm:cxn modelId="{0157F2BA-0154-4A16-9495-615AEBC7AE64}" type="presOf" srcId="{42D79572-DFFF-4DE2-B3AC-F92B46892E04}" destId="{D7578102-7CAB-445F-8E98-8D3834AD8E26}" srcOrd="0" destOrd="0" presId="urn:microsoft.com/office/officeart/2005/8/layout/radial1"/>
    <dgm:cxn modelId="{ECCB8E62-A1E2-488F-85A2-D9A652D23923}" type="presOf" srcId="{B62EE496-F11C-4BC5-99BB-CED57702EFF2}" destId="{FA290A45-40A1-439C-92B9-557ACCCE93FA}" srcOrd="0" destOrd="0" presId="urn:microsoft.com/office/officeart/2005/8/layout/radial1"/>
    <dgm:cxn modelId="{CAA62F2D-A119-4C19-9128-465F353149AA}" type="presOf" srcId="{B0CC3A01-F106-4AA3-81F8-460DC3D9E62D}" destId="{6E0353CC-CFE1-416D-B6CF-2D51466C3967}" srcOrd="0" destOrd="0" presId="urn:microsoft.com/office/officeart/2005/8/layout/radial1"/>
    <dgm:cxn modelId="{E1A19E34-B47C-4650-A412-EBF997658779}" srcId="{1EF9F4D0-AB9A-4EB4-8610-D1B51F5005E7}" destId="{F6747A7F-CB7D-4BCF-B992-637CA5069E96}" srcOrd="2" destOrd="0" parTransId="{DDFA1E5C-D3CF-4744-BD61-9CC344C96D67}" sibTransId="{86B59D64-C527-4153-8DDF-9C377E803AA6}"/>
    <dgm:cxn modelId="{F4C5AC95-28FD-494F-BB61-2E899A6074EB}" srcId="{1EF9F4D0-AB9A-4EB4-8610-D1B51F5005E7}" destId="{B0B8B3BA-C5F2-410C-93D3-C18025506F60}" srcOrd="0" destOrd="0" parTransId="{42D79572-DFFF-4DE2-B3AC-F92B46892E04}" sibTransId="{C381D2CB-4750-411A-BE01-FC9605306913}"/>
    <dgm:cxn modelId="{AFF86C4A-97CA-4556-9011-183EA343AC5B}" srcId="{1EF9F4D0-AB9A-4EB4-8610-D1B51F5005E7}" destId="{F45173C4-F9C6-4761-80C5-48E20FFE42D3}" srcOrd="1" destOrd="0" parTransId="{765B0B01-5F39-4A7F-8CFE-E6EF49354EA9}" sibTransId="{6496EBFE-9B5E-4864-A8B0-950F4E2822E4}"/>
    <dgm:cxn modelId="{5C4EDB9A-22CD-4307-8358-6F6A4B8FFFBE}" type="presOf" srcId="{B0B8B3BA-C5F2-410C-93D3-C18025506F60}" destId="{062D01A7-E18E-4A91-BA98-4BA9B1949274}" srcOrd="0" destOrd="0" presId="urn:microsoft.com/office/officeart/2005/8/layout/radial1"/>
    <dgm:cxn modelId="{3F8B2B36-5C9F-46AB-BD2C-F9FDA65B7F4A}" type="presOf" srcId="{94BB6427-FD09-4271-9A44-0E16328AE761}" destId="{E1FA4EF9-9054-4A52-BA67-782FEFA99E3B}" srcOrd="0" destOrd="0" presId="urn:microsoft.com/office/officeart/2005/8/layout/radial1"/>
    <dgm:cxn modelId="{F940467E-D832-45C4-B17A-7E6D23E36CCF}" type="presOf" srcId="{DDFA1E5C-D3CF-4744-BD61-9CC344C96D67}" destId="{BFF6FAD1-6767-46AA-9239-50F77D2FEC01}" srcOrd="0" destOrd="0" presId="urn:microsoft.com/office/officeart/2005/8/layout/radial1"/>
    <dgm:cxn modelId="{6E7ED200-A932-4EB6-93DF-F2AB2F081A70}" type="presOf" srcId="{0AF66B83-427F-4F54-AB57-72F78928B44A}" destId="{C60AE3D4-19A3-4BE0-B627-6EA43B1574B9}" srcOrd="0" destOrd="0" presId="urn:microsoft.com/office/officeart/2005/8/layout/radial1"/>
    <dgm:cxn modelId="{1DBDDDB3-FE8E-4CE4-9582-F43C23ED5135}" type="presOf" srcId="{1EF9F4D0-AB9A-4EB4-8610-D1B51F5005E7}" destId="{2EAEA2B5-B67D-4DD8-B3AF-183E81DB61D0}" srcOrd="0" destOrd="0" presId="urn:microsoft.com/office/officeart/2005/8/layout/radial1"/>
    <dgm:cxn modelId="{99F9E4A3-AE0D-4B2C-BADC-764DBDA954AC}" srcId="{1EF9F4D0-AB9A-4EB4-8610-D1B51F5005E7}" destId="{B0CC3A01-F106-4AA3-81F8-460DC3D9E62D}" srcOrd="4" destOrd="0" parTransId="{AFD07119-43A0-4150-88C7-F73387B40711}" sibTransId="{C7E0E806-A9B7-498A-B216-51C67C001CAF}"/>
    <dgm:cxn modelId="{D9745D38-9E7C-4DE4-A879-70251B3AD2F2}" srcId="{1EF9F4D0-AB9A-4EB4-8610-D1B51F5005E7}" destId="{94BB6427-FD09-4271-9A44-0E16328AE761}" srcOrd="3" destOrd="0" parTransId="{B62EE496-F11C-4BC5-99BB-CED57702EFF2}" sibTransId="{B6424D79-17D3-45B8-A149-9623EBF5BFD8}"/>
    <dgm:cxn modelId="{A4E39078-47BD-4F3D-AFF1-72B7E023DABA}" srcId="{0AF66B83-427F-4F54-AB57-72F78928B44A}" destId="{1EF9F4D0-AB9A-4EB4-8610-D1B51F5005E7}" srcOrd="0" destOrd="0" parTransId="{E49464F2-1D5D-45C3-95FC-9212ED146A9B}" sibTransId="{7F5096F0-D36F-4F17-85F8-7EAB9C76661F}"/>
    <dgm:cxn modelId="{4C7436CB-F8EC-42B1-ADE1-FC6779F4B85C}" type="presOf" srcId="{42D79572-DFFF-4DE2-B3AC-F92B46892E04}" destId="{0FC638B3-33D2-4E89-B232-AB7B6261D2E0}" srcOrd="1" destOrd="0" presId="urn:microsoft.com/office/officeart/2005/8/layout/radial1"/>
    <dgm:cxn modelId="{509FE575-F4CE-4141-97BC-A8E34EF8DE53}" type="presOf" srcId="{F45173C4-F9C6-4761-80C5-48E20FFE42D3}" destId="{9E27EFCC-BA25-41FD-AD8A-805C220AACE1}" srcOrd="0" destOrd="0" presId="urn:microsoft.com/office/officeart/2005/8/layout/radial1"/>
    <dgm:cxn modelId="{E0F119DF-574F-49B3-9314-0E28DBDC1CA6}" type="presOf" srcId="{765B0B01-5F39-4A7F-8CFE-E6EF49354EA9}" destId="{D841C96F-D8A7-46E8-AC6D-5924D06A9B04}" srcOrd="1" destOrd="0" presId="urn:microsoft.com/office/officeart/2005/8/layout/radial1"/>
    <dgm:cxn modelId="{2A0FD3E3-81D1-497E-A495-D3BBF8BA7F40}" type="presOf" srcId="{AFD07119-43A0-4150-88C7-F73387B40711}" destId="{414ADC5A-5C0F-4771-B131-91389C5A484D}" srcOrd="1" destOrd="0" presId="urn:microsoft.com/office/officeart/2005/8/layout/radial1"/>
    <dgm:cxn modelId="{B35013A0-82D8-4F96-B092-93C9AC8FB051}" type="presParOf" srcId="{C60AE3D4-19A3-4BE0-B627-6EA43B1574B9}" destId="{2EAEA2B5-B67D-4DD8-B3AF-183E81DB61D0}" srcOrd="0" destOrd="0" presId="urn:microsoft.com/office/officeart/2005/8/layout/radial1"/>
    <dgm:cxn modelId="{CE753C21-723C-4CB0-B459-E2AE470B206C}" type="presParOf" srcId="{C60AE3D4-19A3-4BE0-B627-6EA43B1574B9}" destId="{D7578102-7CAB-445F-8E98-8D3834AD8E26}" srcOrd="1" destOrd="0" presId="urn:microsoft.com/office/officeart/2005/8/layout/radial1"/>
    <dgm:cxn modelId="{651D2C05-1060-49E9-B627-1C682DFAFED2}" type="presParOf" srcId="{D7578102-7CAB-445F-8E98-8D3834AD8E26}" destId="{0FC638B3-33D2-4E89-B232-AB7B6261D2E0}" srcOrd="0" destOrd="0" presId="urn:microsoft.com/office/officeart/2005/8/layout/radial1"/>
    <dgm:cxn modelId="{F20DE8DD-1413-4DB8-AD80-729F992EC88F}" type="presParOf" srcId="{C60AE3D4-19A3-4BE0-B627-6EA43B1574B9}" destId="{062D01A7-E18E-4A91-BA98-4BA9B1949274}" srcOrd="2" destOrd="0" presId="urn:microsoft.com/office/officeart/2005/8/layout/radial1"/>
    <dgm:cxn modelId="{87BB8C04-E47A-45DE-BC88-A9B50B8699E7}" type="presParOf" srcId="{C60AE3D4-19A3-4BE0-B627-6EA43B1574B9}" destId="{550A40CF-8504-49EA-842A-9544B75DB809}" srcOrd="3" destOrd="0" presId="urn:microsoft.com/office/officeart/2005/8/layout/radial1"/>
    <dgm:cxn modelId="{59C87DE6-B3FB-4353-BF11-D6D6F933EC96}" type="presParOf" srcId="{550A40CF-8504-49EA-842A-9544B75DB809}" destId="{D841C96F-D8A7-46E8-AC6D-5924D06A9B04}" srcOrd="0" destOrd="0" presId="urn:microsoft.com/office/officeart/2005/8/layout/radial1"/>
    <dgm:cxn modelId="{C753710A-B1B1-44A5-A21C-B52ED9EDA15A}" type="presParOf" srcId="{C60AE3D4-19A3-4BE0-B627-6EA43B1574B9}" destId="{9E27EFCC-BA25-41FD-AD8A-805C220AACE1}" srcOrd="4" destOrd="0" presId="urn:microsoft.com/office/officeart/2005/8/layout/radial1"/>
    <dgm:cxn modelId="{805DC07E-26F5-41EE-8F7B-D0769AE07FC8}" type="presParOf" srcId="{C60AE3D4-19A3-4BE0-B627-6EA43B1574B9}" destId="{BFF6FAD1-6767-46AA-9239-50F77D2FEC01}" srcOrd="5" destOrd="0" presId="urn:microsoft.com/office/officeart/2005/8/layout/radial1"/>
    <dgm:cxn modelId="{393A12E5-793F-4148-A1CD-194C17162CAF}" type="presParOf" srcId="{BFF6FAD1-6767-46AA-9239-50F77D2FEC01}" destId="{7A72D69C-0658-4AD0-850B-051F182DDC71}" srcOrd="0" destOrd="0" presId="urn:microsoft.com/office/officeart/2005/8/layout/radial1"/>
    <dgm:cxn modelId="{5765D95D-9D77-4A62-BD5B-0E5BF4E83263}" type="presParOf" srcId="{C60AE3D4-19A3-4BE0-B627-6EA43B1574B9}" destId="{8885DBCA-6F4C-46A8-90DF-F8B53F69F2CB}" srcOrd="6" destOrd="0" presId="urn:microsoft.com/office/officeart/2005/8/layout/radial1"/>
    <dgm:cxn modelId="{C36E12F2-91ED-43AC-AAD4-B50E824D8608}" type="presParOf" srcId="{C60AE3D4-19A3-4BE0-B627-6EA43B1574B9}" destId="{FA290A45-40A1-439C-92B9-557ACCCE93FA}" srcOrd="7" destOrd="0" presId="urn:microsoft.com/office/officeart/2005/8/layout/radial1"/>
    <dgm:cxn modelId="{F803167B-6AAB-4D13-AF92-DCBD311678BD}" type="presParOf" srcId="{FA290A45-40A1-439C-92B9-557ACCCE93FA}" destId="{1BF15416-65F8-4EAF-8199-78C026053062}" srcOrd="0" destOrd="0" presId="urn:microsoft.com/office/officeart/2005/8/layout/radial1"/>
    <dgm:cxn modelId="{0E9ED04E-2B40-4850-A482-7B24E766F822}" type="presParOf" srcId="{C60AE3D4-19A3-4BE0-B627-6EA43B1574B9}" destId="{E1FA4EF9-9054-4A52-BA67-782FEFA99E3B}" srcOrd="8" destOrd="0" presId="urn:microsoft.com/office/officeart/2005/8/layout/radial1"/>
    <dgm:cxn modelId="{B863C2C9-43F9-4807-A1DD-3899055B4A3C}" type="presParOf" srcId="{C60AE3D4-19A3-4BE0-B627-6EA43B1574B9}" destId="{C66F3043-2FC6-4BBD-98F2-E4BB545A5FEB}" srcOrd="9" destOrd="0" presId="urn:microsoft.com/office/officeart/2005/8/layout/radial1"/>
    <dgm:cxn modelId="{CE394FFB-92A0-4EFF-B13D-BBE5277C846A}" type="presParOf" srcId="{C66F3043-2FC6-4BBD-98F2-E4BB545A5FEB}" destId="{414ADC5A-5C0F-4771-B131-91389C5A484D}" srcOrd="0" destOrd="0" presId="urn:microsoft.com/office/officeart/2005/8/layout/radial1"/>
    <dgm:cxn modelId="{C153A064-8F65-45F2-A28E-4FFC71611BD7}" type="presParOf" srcId="{C60AE3D4-19A3-4BE0-B627-6EA43B1574B9}" destId="{6E0353CC-CFE1-416D-B6CF-2D51466C3967}" srcOrd="10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hmudabkgc@gmail.com" TargetMode="External"/><Relationship Id="rId2" Type="http://schemas.openxmlformats.org/officeDocument/2006/relationships/hyperlink" Target="mailto:mohammodfakhrulislam@ymail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53400" cy="1905000"/>
          </a:xfrm>
        </p:spPr>
        <p:txBody>
          <a:bodyPr>
            <a:noAutofit/>
          </a:bodyPr>
          <a:lstStyle/>
          <a:p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স্ক্যানার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দলের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পক্ষ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ক্লাশে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4IU8106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600200"/>
            <a:ext cx="6858000" cy="469132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267200" cy="4525963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ফখরুল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endParaRPr lang="en-US" sz="44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5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নবারুণ</a:t>
            </a:r>
            <a:r>
              <a:rPr lang="en-US" sz="5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5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5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35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দক্ষিণ</a:t>
            </a:r>
            <a:r>
              <a:rPr lang="en-US" sz="3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সুরমা</a:t>
            </a:r>
            <a:r>
              <a:rPr lang="en-US" sz="3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35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সিলেট</a:t>
            </a:r>
            <a:r>
              <a:rPr lang="en-US" sz="3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।</a:t>
            </a:r>
            <a:r>
              <a:rPr lang="en-US" sz="2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2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২৯</a:t>
            </a:r>
            <a:endParaRPr lang="en-US" sz="35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13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hlinkClick r:id="rId2"/>
              </a:rPr>
              <a:t>mohammodfakhrulislam@ymail.com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1500" dirty="0" smtClean="0">
                <a:latin typeface="NikoshBAN" pitchFamily="2" charset="0"/>
                <a:cs typeface="NikoshBAN" pitchFamily="2" charset="0"/>
              </a:rPr>
              <a:t>০১৭২৬৪৯৮৫৭</a:t>
            </a:r>
            <a:r>
              <a:rPr lang="en-US" sz="15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2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মাহমুদা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আক্তার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শিক্ষিকা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বি,কে,জি,সি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,</a:t>
            </a:r>
          </a:p>
          <a:p>
            <a:pPr algn="ctr">
              <a:buNone/>
            </a:pP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হবিগঞ্জ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সিলেট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r>
              <a:rPr lang="en-US" sz="2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আই-ডি</a:t>
            </a:r>
            <a:r>
              <a:rPr lang="en-US" sz="2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০৬</a:t>
            </a:r>
            <a:endParaRPr lang="en-US" sz="3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17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  <a:hlinkClick r:id="rId3"/>
              </a:rPr>
              <a:t>mahmudabkgc@gmail.com</a:t>
            </a:r>
            <a:endParaRPr lang="en-US" sz="17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17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01721395607</a:t>
            </a:r>
            <a:endParaRPr lang="en-US" sz="15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796490_205603949637619_369298299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318845"/>
            <a:ext cx="1600200" cy="1764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শ্রেণী-৮ম</a:t>
            </a:r>
          </a:p>
          <a:p>
            <a:pPr>
              <a:buNone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বিষয়-বিজ্ঞান</a:t>
            </a:r>
            <a:endParaRPr lang="en-US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অধ্যায়-চতুর্থ</a:t>
            </a:r>
            <a:endParaRPr lang="en-US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অধ্যায়ের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-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বংশ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-৫০ </a:t>
            </a:r>
            <a:r>
              <a:rPr lang="en-US" sz="5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…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 ।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অংশগুলো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২ ।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সম্পুর্ণ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অসম্পূর্ণ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 ।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কাজগুলো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1" y="838199"/>
          <a:ext cx="8991599" cy="6096000"/>
        </p:xfrm>
        <a:graphic>
          <a:graphicData uri="http://schemas.openxmlformats.org/drawingml/2006/table">
            <a:tbl>
              <a:tblPr firstRow="1" bandRow="1"/>
              <a:tblGrid>
                <a:gridCol w="594182"/>
                <a:gridCol w="1422625"/>
                <a:gridCol w="4789915"/>
                <a:gridCol w="1008404"/>
                <a:gridCol w="1176473"/>
              </a:tblGrid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ক্রম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নং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ধাপ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কার্যক্রম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সময়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উপকরণ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০১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প্রস্তুতি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কুশল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বিনিময়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আসন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বিন্যাস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,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বাড়ির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আদায়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পুর্ব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জ্ঞান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যাচাই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০৪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০২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শিখনফল-১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মিনি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লেকচার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ছবির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সাহায্যে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বিভিন্ন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অংশ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সনাক্ত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করে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দেখানো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।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১2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শিখনফল-২</a:t>
                      </a:r>
                      <a:endParaRPr lang="en-US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নমুনা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প্রর্দশনের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মাধ্যমে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সম্পুর্ণ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অসম্পূর্ণ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ফুলের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পার্থক্য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জোড়ায়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১3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বাস্তব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উপকরণ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শিখনফল-৩</a:t>
                      </a:r>
                    </a:p>
                    <a:p>
                      <a:pPr algn="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মিনি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লেকচার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,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দলীয়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১৫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০৩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মুল্যায়ন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চিত্রের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মাধ্যমে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প্রশ্নোত্তর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3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০৪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বাড়ীর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প্রশ্ন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2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০৫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ধনবাদ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মিনিট</a:t>
                      </a:r>
                      <a:endParaRPr lang="en-US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</a:p>
                    <a:p>
                      <a:pPr algn="ctr"/>
                      <a:endParaRPr lang="en-US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9400" y="1524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পরিকল্পনা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biscus-flow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4114799" cy="3200400"/>
          </a:xfrm>
          <a:prstGeom prst="rect">
            <a:avLst/>
          </a:prstGeom>
        </p:spPr>
      </p:pic>
      <p:pic>
        <p:nvPicPr>
          <p:cNvPr id="5" name="Picture 4" descr="squash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581400"/>
            <a:ext cx="4038600" cy="2827020"/>
          </a:xfrm>
          <a:prstGeom prst="rect">
            <a:avLst/>
          </a:prstGeom>
        </p:spPr>
      </p:pic>
      <p:pic>
        <p:nvPicPr>
          <p:cNvPr id="6" name="Picture 5" descr="DaturaMetel-plan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152400"/>
            <a:ext cx="3810000" cy="3124200"/>
          </a:xfrm>
          <a:prstGeom prst="rect">
            <a:avLst/>
          </a:prstGeom>
        </p:spPr>
      </p:pic>
      <p:pic>
        <p:nvPicPr>
          <p:cNvPr id="7" name="Picture 6" descr="momi's da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174" y="228601"/>
            <a:ext cx="3839026" cy="3182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54562"/>
          </a:xfrm>
        </p:spPr>
        <p:txBody>
          <a:bodyPr>
            <a:noAutofit/>
          </a:bodyPr>
          <a:lstStyle/>
          <a:p>
            <a:r>
              <a:rPr lang="en-US" sz="287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ফুল</a:t>
            </a:r>
            <a:endParaRPr lang="en-US" sz="287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143000" y="1447800"/>
          <a:ext cx="76962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" y="381000"/>
            <a:ext cx="868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পাঁ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চটি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সম্পূর্ণ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ফূল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5715000"/>
            <a:ext cx="6629400" cy="1143000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সম্পূর্ণ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ফূল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flower_parts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161" y="0"/>
            <a:ext cx="7582639" cy="5651152"/>
          </a:xfrm>
          <a:solidFill>
            <a:srgbClr val="FF0000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458200" cy="1219200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পাঁ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একাধিক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অনুপস্স্থিত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অসম্পূর্ণ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ফূল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  <a:br>
              <a:rPr lang="en-US" sz="3200" dirty="0" smtClean="0">
                <a:latin typeface="NikoshBAN" pitchFamily="2" charset="0"/>
                <a:cs typeface="NikoshBAN" pitchFamily="2" charset="0"/>
              </a:rPr>
            </a:b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squash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219360"/>
            <a:ext cx="7075485" cy="4952840"/>
          </a:xfrm>
        </p:spPr>
      </p:pic>
      <p:sp>
        <p:nvSpPr>
          <p:cNvPr id="5" name="TextBox 4"/>
          <p:cNvSpPr txBox="1"/>
          <p:nvPr/>
        </p:nvSpPr>
        <p:spPr>
          <a:xfrm>
            <a:off x="3200400" y="63246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লাউ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অংশ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Stigma_Variet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1" y="1295400"/>
            <a:ext cx="7924800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অংশ</a:t>
            </a:r>
            <a:endParaRPr lang="en-US" dirty="0"/>
          </a:p>
        </p:txBody>
      </p:sp>
      <p:pic>
        <p:nvPicPr>
          <p:cNvPr id="4" name="Content Placeholder 3" descr="fd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371600"/>
            <a:ext cx="8305800" cy="51816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উপকরনের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দেখানো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শিক্ষার্থীদেরকে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সম্পূর্ণ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অসম্পুর্ণ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আদায়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-mono di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276600"/>
            <a:ext cx="63246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6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পুষ্পাক্ষ</a:t>
            </a:r>
            <a: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গোড়ায়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বোটা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বোটার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মাথাটা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অপেক্ষাকৃত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প্রশস্ত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 এ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প্রশস্ত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অংশেই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বিন্যস্ত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 এ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অংশকে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পুষ্পাক্ষ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পুস্পপত্রধার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u="sng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ধারন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,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অবৃন্তক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ফুলকে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কান্ডের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বৃতি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সর্ব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বাইরের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স্তবককে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#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বর্ণের</a:t>
            </a:r>
            <a:endParaRPr lang="en-US" sz="3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#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বৃতি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বিযুক্ত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দু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বৃতি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3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3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অংশগুলোকে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রোদ,বৃষ্টি,ও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পোকামাকড়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Fig-7-The-different-parts-of-a-flower-of-Pea-Natural-si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971800"/>
            <a:ext cx="5353050" cy="2314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দলমন্ডল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বাইরের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স্তবক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কতগুলো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পাপড়ি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দলমন্ডল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3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3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১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দলমন্ডল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রঙিন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হওয়ায়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পোকামাকড়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পশুপাখি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আকর্ষণ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পরাগায়ন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নিশ্চিত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২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বৃতি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অংশগুলোকে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রোদ,বৃষ্টি,ও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পোকামাকড়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Hibiscus-Exploded-01-portfolio-rag-A3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676400"/>
            <a:ext cx="40386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পুংস্তবক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চতুর্থ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স্তবক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স্তবকের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পুংকেশর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পুংকেশরের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দন্ডের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ন্যায়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পুংদন্ড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শীর্ষের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থলের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ন্যায়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পরাগধানী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পরাগধানীর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পরাগ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পরাগ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পুং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5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5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সরাসরি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জননকাজে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অংশগ্রহন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25-8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3505200"/>
            <a:ext cx="4038600" cy="1740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543800" cy="1066800"/>
          </a:xfrm>
        </p:spPr>
        <p:txBody>
          <a:bodyPr>
            <a:noAutofit/>
          </a:bodyPr>
          <a:lstStyle/>
          <a:p>
            <a:pPr lvl="0"/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স্ত্রী-স্তবক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9831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স্তবক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একাধিক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গর্ভপত্র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স্ত্রীস্তবক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গর্ভপত্রের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–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গর্ভাশয়,গর্ভদন্ড,গর্ভমুন্ড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গর্ভাশয়ের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ভিতরে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ডিম্বক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সাজানো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ডিম্বকে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ডিম্বাণু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9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9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সরাসরি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জননকাজে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অংশগ্রহন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 flipV="1">
            <a:off x="3124200" y="0"/>
            <a:ext cx="2667000" cy="9906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11bio3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2743200"/>
            <a:ext cx="5181600" cy="2466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4953000" cy="914400"/>
          </a:xfrm>
        </p:spPr>
        <p:txBody>
          <a:bodyPr>
            <a:noAutofit/>
          </a:bodyPr>
          <a:lstStyle/>
          <a:p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  <a:noFill/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85800" y="1676400"/>
            <a:ext cx="2743200" cy="17526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জgkkak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581400" y="1752600"/>
            <a:ext cx="3048000" cy="16002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9600" y="3962400"/>
            <a:ext cx="2819400" cy="16002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657600" y="3810000"/>
            <a:ext cx="2895600" cy="16764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flipH="1">
            <a:off x="6781800" y="2133600"/>
            <a:ext cx="1828800" cy="35814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2133601"/>
            <a:ext cx="259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পুষ্পাক্ষ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চিহ্নিতকরন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0" y="2057400"/>
            <a:ext cx="2819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বৃতি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চিহ্নিতকরন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" y="4343400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দলমন্ডল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চিহ্নিতকরন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6248400" y="35052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স্ত্রীস্তবক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সনাক্তকরন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81400" y="4114800"/>
            <a:ext cx="304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পুংস্তবক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সনাক্তকরন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7" grpId="0"/>
      <p:bldP spid="18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74638"/>
            <a:ext cx="5257800" cy="868362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অংশগুলো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মুখে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মুখে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--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5270433744e2cefa708f7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1" y="2743201"/>
            <a:ext cx="6996848" cy="3962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দশটি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অসম্পূর্ণ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অনুপস্থিত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অংশগুলোর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438400" y="304800"/>
            <a:ext cx="4648200" cy="1143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186808_668335719884241_1857438373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28600"/>
            <a:ext cx="6400800" cy="1752600"/>
          </a:xfrm>
          <a:prstGeom prst="rect">
            <a:avLst/>
          </a:prstGeom>
        </p:spPr>
      </p:pic>
      <p:pic>
        <p:nvPicPr>
          <p:cNvPr id="4" name="Picture 3" descr="rose_04.jpg6bd68730-07fb-49e7-bc2b-3d8bc620a28dLarg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0574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532</Words>
  <Application>Microsoft Office PowerPoint</Application>
  <PresentationFormat>On-screen Show (4:3)</PresentationFormat>
  <Paragraphs>131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স্ক্যানার দলের পক্ষ থেকে ডিজিটাল ক্লাশে সবাইকে  স্বাগতম</vt:lpstr>
      <vt:lpstr>পরিচিতি</vt:lpstr>
      <vt:lpstr>পাঠ পরিচিতি</vt:lpstr>
      <vt:lpstr>শিখনফল</vt:lpstr>
      <vt:lpstr>Slide 5</vt:lpstr>
      <vt:lpstr>Slide 6</vt:lpstr>
      <vt:lpstr>ফুল</vt:lpstr>
      <vt:lpstr>Slide 8</vt:lpstr>
      <vt:lpstr>আদর্শ ফুল বা সম্পূর্ণ ফূল</vt:lpstr>
      <vt:lpstr>যে ফুলের পাঁচটি অংশের যে কোন একটি বা একাধিক অংশ অনুপস্স্থিত, তাকে  অসম্পূর্ণ  ফূল বলে । </vt:lpstr>
      <vt:lpstr> ফুলের বিভিন্ন অংশ</vt:lpstr>
      <vt:lpstr>ফুলের বিভিন্ন অংশ</vt:lpstr>
      <vt:lpstr>বাস্তব উপকরনের সাহায্যে ফুলের বিভিন্ন অংশ সনাক্ত করে দেখানো ।</vt:lpstr>
      <vt:lpstr>পুষ্পাক্ষ </vt:lpstr>
      <vt:lpstr>বৃতি</vt:lpstr>
      <vt:lpstr>দলমন্ডল </vt:lpstr>
      <vt:lpstr>পুংস্তবক</vt:lpstr>
      <vt:lpstr>স্ত্রী-স্তবক </vt:lpstr>
      <vt:lpstr>দলীয় কাজ</vt:lpstr>
      <vt:lpstr>মূল্যায়ন</vt:lpstr>
      <vt:lpstr>বাড়ীর কাজ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User</dc:creator>
  <cp:lastModifiedBy>User</cp:lastModifiedBy>
  <cp:revision>113</cp:revision>
  <dcterms:created xsi:type="dcterms:W3CDTF">2006-08-16T00:00:00Z</dcterms:created>
  <dcterms:modified xsi:type="dcterms:W3CDTF">2014-02-14T04:47:31Z</dcterms:modified>
</cp:coreProperties>
</file>