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7" r:id="rId5"/>
    <p:sldId id="260" r:id="rId6"/>
    <p:sldId id="261" r:id="rId7"/>
    <p:sldId id="263" r:id="rId8"/>
    <p:sldId id="268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06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A3B0AE-32D5-4E9A-BF4B-DE095504AC84}" type="datetimeFigureOut">
              <a:rPr lang="en-AU" smtClean="0"/>
              <a:t>17/02/2014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8DE8C-EA5A-4C87-9BF6-C6F600EBAA0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7051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8DE8C-EA5A-4C87-9BF6-C6F600EBAA0D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2493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1447799"/>
          </a:xfrm>
        </p:spPr>
        <p:txBody>
          <a:bodyPr>
            <a:normAutofit/>
          </a:bodyPr>
          <a:lstStyle/>
          <a:p>
            <a:r>
              <a:rPr lang="bn-BD" sz="6000" b="1" dirty="0" smtClean="0"/>
              <a:t>স্বাগতম</a:t>
            </a:r>
            <a:endParaRPr lang="en-AU" sz="6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9144000" cy="5486400"/>
          </a:xfrm>
        </p:spPr>
        <p:txBody>
          <a:bodyPr/>
          <a:lstStyle/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1524000"/>
            <a:ext cx="7848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1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5400" b="1" dirty="0" smtClean="0"/>
              <a:t>শিক্ষক পরিচিতি</a:t>
            </a:r>
            <a:endParaRPr lang="en-AU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r>
              <a:rPr lang="bn-BD" sz="4000" b="1" dirty="0" smtClean="0"/>
              <a:t>শান্ত লতা বল</a:t>
            </a:r>
          </a:p>
          <a:p>
            <a:r>
              <a:rPr lang="bn-BD" sz="4000" b="1" dirty="0" smtClean="0"/>
              <a:t>সহকারি শিক্ষক(কৃষি)</a:t>
            </a:r>
          </a:p>
          <a:p>
            <a:r>
              <a:rPr lang="bn-BD" sz="4000" b="1" dirty="0" smtClean="0"/>
              <a:t>ওহাব আদর্শ উচ্চ বিদ্যালয়</a:t>
            </a:r>
          </a:p>
          <a:p>
            <a:r>
              <a:rPr lang="bn-BD" sz="4000" b="1" dirty="0" smtClean="0"/>
              <a:t>গোপালগঞ্জ সদর, গোপালঞ্জ</a:t>
            </a:r>
          </a:p>
          <a:p>
            <a:r>
              <a:rPr lang="bn-BD" sz="4000" b="1" dirty="0" smtClean="0"/>
              <a:t>আই ডি নং -২ 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84410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5400" b="1" dirty="0" smtClean="0"/>
              <a:t>পাঠ পরিচিতি</a:t>
            </a:r>
            <a:endParaRPr lang="en-AU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4000" b="1" dirty="0" smtClean="0"/>
              <a:t>শ্রেণি - নবম </a:t>
            </a:r>
          </a:p>
          <a:p>
            <a:r>
              <a:rPr lang="bn-BD" sz="4000" b="1" dirty="0" smtClean="0"/>
              <a:t>বিষয় - জীববিজ্ঞান</a:t>
            </a:r>
          </a:p>
          <a:p>
            <a:r>
              <a:rPr lang="bn-BD" sz="4000" b="1" dirty="0" smtClean="0"/>
              <a:t>অধ্যায় –দ্বিতীয় (জীবকোষ ও টিসু)</a:t>
            </a:r>
          </a:p>
          <a:p>
            <a:r>
              <a:rPr lang="bn-BD" sz="4000" b="1" dirty="0" smtClean="0"/>
              <a:t>পাঠ্যাংশ - নিউক্লিয়াস</a:t>
            </a:r>
          </a:p>
          <a:p>
            <a:r>
              <a:rPr lang="bn-BD" sz="4000" b="1" dirty="0" smtClean="0"/>
              <a:t>সময় – ৫০ মিনিট</a:t>
            </a:r>
          </a:p>
          <a:p>
            <a:r>
              <a:rPr lang="bn-BD" sz="4000" b="1" dirty="0" smtClean="0"/>
              <a:t>তারিখ – ১৬-০২-২০১৪ ইং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195935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</p:spPr>
        <p:txBody>
          <a:bodyPr>
            <a:normAutofit/>
          </a:bodyPr>
          <a:lstStyle/>
          <a:p>
            <a:r>
              <a:rPr lang="bn-BD" sz="2400" b="1" dirty="0" smtClean="0"/>
              <a:t>জীবকোষের সাইটোপ্লাজমে নির্দিষ্ট পর্দাঘেরা ক্রোমোজোম বহনকারী সুস্পষ্ট যে বস্তুটি দেখা যায় সেটিই নিউক্লিয়াস।</a:t>
            </a:r>
            <a:endParaRPr lang="en-AU" sz="2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950482"/>
            <a:ext cx="5381625" cy="3905250"/>
          </a:xfrm>
        </p:spPr>
      </p:pic>
      <p:sp>
        <p:nvSpPr>
          <p:cNvPr id="5" name="TextBox 4"/>
          <p:cNvSpPr txBox="1"/>
          <p:nvPr/>
        </p:nvSpPr>
        <p:spPr>
          <a:xfrm>
            <a:off x="1676400" y="5486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মাইটোকন্ডিয়া</a:t>
            </a:r>
            <a:endParaRPr lang="en-AU" b="1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1371600" y="4451866"/>
            <a:ext cx="1378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নিউক্লিয়াস</a:t>
            </a:r>
            <a:endParaRPr lang="en-A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295400" y="4135543"/>
            <a:ext cx="1530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নিউক্লিওলাস</a:t>
            </a:r>
            <a:endParaRPr lang="en-AU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22513" y="3886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নিউক্লিওপ্লাজম</a:t>
            </a:r>
            <a:endParaRPr lang="en-A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76400" y="3156466"/>
            <a:ext cx="17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লাইসোসোম</a:t>
            </a:r>
            <a:endParaRPr lang="en-A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365512" y="2514600"/>
            <a:ext cx="152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প্লাজমা পর্দা</a:t>
            </a:r>
            <a:endParaRPr lang="en-A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479774" y="2514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সেন্টোসোম</a:t>
            </a:r>
            <a:endParaRPr lang="en-A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791200" y="2971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সাইটোপ্লাজম</a:t>
            </a:r>
            <a:endParaRPr lang="en-A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791200" y="5029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রাইবোসোম</a:t>
            </a:r>
            <a:endParaRPr lang="en-A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479774" y="5486400"/>
            <a:ext cx="206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গলজি বস্তু</a:t>
            </a:r>
            <a:endParaRPr lang="en-A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019800" y="365760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অমসৃন এন্ডোপ্লাজমিক রেটিকুলাম</a:t>
            </a:r>
            <a:endParaRPr lang="en-A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019800" y="4255532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মসৃন এন্ডোপ্লাজমিক রেটিকুলাম</a:t>
            </a:r>
            <a:endParaRPr lang="en-A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295400" y="50292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কোষ গহ্বর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09712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 algn="just"/>
            <a:endParaRPr lang="en-AU" sz="4400" b="1" dirty="0" smtClean="0"/>
          </a:p>
          <a:p>
            <a:pPr marL="0" indent="0" algn="just">
              <a:buNone/>
            </a:pPr>
            <a:r>
              <a:rPr lang="en-AU" sz="4400" b="1" dirty="0"/>
              <a:t> </a:t>
            </a:r>
            <a:r>
              <a:rPr lang="en-AU" sz="4400" b="1" dirty="0" smtClean="0"/>
              <a:t>                </a:t>
            </a:r>
            <a:r>
              <a:rPr lang="bn-BD" sz="4400" b="1" dirty="0" smtClean="0"/>
              <a:t>নিউক্লিয়াস</a:t>
            </a:r>
            <a:endParaRPr lang="en-AU" sz="4400" b="1" dirty="0"/>
          </a:p>
        </p:txBody>
      </p:sp>
    </p:spTree>
    <p:extLst>
      <p:ext uri="{BB962C8B-B14F-4D97-AF65-F5344CB8AC3E}">
        <p14:creationId xmlns:p14="http://schemas.microsoft.com/office/powerpoint/2010/main" val="122517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000" b="1" dirty="0" smtClean="0"/>
              <a:t>শিখণ ফল</a:t>
            </a:r>
            <a:endParaRPr lang="en-AU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n-BD" sz="4000" b="1" dirty="0" smtClean="0"/>
              <a:t>নিউক্লিয়াস কি তা বলতে পারবে।</a:t>
            </a:r>
          </a:p>
          <a:p>
            <a:r>
              <a:rPr lang="bn-BD" sz="4000" b="1" dirty="0" smtClean="0"/>
              <a:t>নিউক্লিওপ্লাজ</a:t>
            </a:r>
            <a:r>
              <a:rPr lang="bn-BD" sz="4000" b="1" dirty="0"/>
              <a:t>ম</a:t>
            </a:r>
            <a:r>
              <a:rPr lang="bn-BD" sz="4000" b="1" dirty="0" smtClean="0"/>
              <a:t> কি তা বলতে পারবে।</a:t>
            </a:r>
          </a:p>
          <a:p>
            <a:r>
              <a:rPr lang="bn-BD" sz="4000" b="1" dirty="0" smtClean="0"/>
              <a:t>নিউক্লিওলাস কি দিয়ে গঠিত তা বলতে পারবে।</a:t>
            </a:r>
          </a:p>
          <a:p>
            <a:r>
              <a:rPr lang="bn-BD" sz="4000" b="1" dirty="0" smtClean="0"/>
              <a:t>ক্রোমোজোম বংশগতির ধারক ও বাহক তা ব্যাখ্যা করতে পারবে।</a:t>
            </a:r>
            <a:endParaRPr lang="en-AU" sz="4000" b="1" dirty="0"/>
          </a:p>
        </p:txBody>
      </p:sp>
    </p:spTree>
    <p:extLst>
      <p:ext uri="{BB962C8B-B14F-4D97-AF65-F5344CB8AC3E}">
        <p14:creationId xmlns:p14="http://schemas.microsoft.com/office/powerpoint/2010/main" val="177477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583" y="218661"/>
            <a:ext cx="8991600" cy="6629400"/>
          </a:xfrm>
        </p:spPr>
        <p:txBody>
          <a:bodyPr>
            <a:normAutofit/>
          </a:bodyPr>
          <a:lstStyle/>
          <a:p>
            <a:pPr algn="just"/>
            <a:endParaRPr lang="bn-BD" sz="2400" b="1" dirty="0"/>
          </a:p>
          <a:p>
            <a:pPr marL="0" indent="0" algn="just">
              <a:buNone/>
            </a:pPr>
            <a:r>
              <a:rPr lang="en-AU" sz="2400" b="1" dirty="0"/>
              <a:t> </a:t>
            </a:r>
            <a:r>
              <a:rPr lang="bn-BD" sz="2400" b="1" dirty="0"/>
              <a:t>সুগঠিত নিউক্লিয়াসে নিচের অংশগুলো দেখা যায়-</a:t>
            </a:r>
            <a:endParaRPr lang="en-AU" sz="2400" b="1" dirty="0" smtClean="0"/>
          </a:p>
          <a:p>
            <a:pPr marL="0" indent="0" algn="just">
              <a:buNone/>
            </a:pPr>
            <a:r>
              <a:rPr lang="en-AU" sz="2400" b="1" dirty="0" smtClean="0"/>
              <a:t> </a:t>
            </a:r>
            <a:r>
              <a:rPr lang="bn-BD" sz="2400" b="1" dirty="0" smtClean="0"/>
              <a:t>(</a:t>
            </a:r>
            <a:r>
              <a:rPr lang="bn-BD" sz="2400" b="1" dirty="0"/>
              <a:t>ক)নিউক্লিয়ার ঝিল্লিঃ নিউক্লিয়াসকে ঘিরে রাখে যে ঝিল্লি তাকে </a:t>
            </a:r>
            <a:r>
              <a:rPr lang="en-AU" sz="2400" b="1" dirty="0" smtClean="0"/>
              <a:t> </a:t>
            </a:r>
          </a:p>
          <a:p>
            <a:pPr marL="0" indent="0" algn="just">
              <a:buNone/>
            </a:pPr>
            <a:r>
              <a:rPr lang="en-AU" sz="2400" b="1" dirty="0"/>
              <a:t> </a:t>
            </a:r>
            <a:r>
              <a:rPr lang="en-AU" sz="2400" b="1" dirty="0" smtClean="0"/>
              <a:t>  </a:t>
            </a:r>
            <a:r>
              <a:rPr lang="bn-BD" sz="2400" b="1" dirty="0" smtClean="0"/>
              <a:t>নিউক্লিয়ার </a:t>
            </a:r>
            <a:r>
              <a:rPr lang="bn-BD" sz="2400" b="1" dirty="0"/>
              <a:t>ঝিল্লি বলে।এটি দ্বিস্তর বিশিষ্ট ঝিল্লি।এ ঝিল্লি লিপিড ও </a:t>
            </a:r>
            <a:endParaRPr lang="en-AU" sz="2400" b="1" dirty="0" smtClean="0"/>
          </a:p>
          <a:p>
            <a:pPr marL="0" indent="0" algn="just">
              <a:buNone/>
            </a:pPr>
            <a:r>
              <a:rPr lang="en-AU" sz="2400" b="1" dirty="0"/>
              <a:t> </a:t>
            </a:r>
            <a:r>
              <a:rPr lang="en-AU" sz="2400" b="1" dirty="0" smtClean="0"/>
              <a:t>  </a:t>
            </a:r>
            <a:r>
              <a:rPr lang="bn-BD" sz="2400" b="1" dirty="0" smtClean="0"/>
              <a:t>প্রোটিন </a:t>
            </a:r>
            <a:r>
              <a:rPr lang="bn-BD" sz="2400" b="1" dirty="0"/>
              <a:t>সমন্বয়ে গঠিত।</a:t>
            </a:r>
          </a:p>
          <a:p>
            <a:pPr algn="just"/>
            <a:r>
              <a:rPr lang="bn-BD" sz="2400" b="1" dirty="0"/>
              <a:t>(খ)নিউক্লিওপ্লাজমঃ কেন্দ্রিকা ঝিল্লির অভ্যন্তরে জেলির ন্যায় বস্তু কে </a:t>
            </a:r>
            <a:r>
              <a:rPr lang="bn-BD" sz="2400" b="1" dirty="0" smtClean="0"/>
              <a:t>নিউক্লিওপ্লাজম</a:t>
            </a:r>
            <a:r>
              <a:rPr lang="en-AU" sz="2400" b="1" dirty="0" smtClean="0"/>
              <a:t> </a:t>
            </a:r>
            <a:r>
              <a:rPr lang="bn-BD" sz="2400" b="1" dirty="0" smtClean="0"/>
              <a:t>বলে</a:t>
            </a:r>
            <a:r>
              <a:rPr lang="bn-BD" sz="2400" b="1" dirty="0"/>
              <a:t>।</a:t>
            </a:r>
            <a:r>
              <a:rPr lang="bn-BD" sz="2400" b="1" dirty="0" smtClean="0"/>
              <a:t>এতে</a:t>
            </a:r>
            <a:r>
              <a:rPr lang="en-AU" sz="2400" b="1" dirty="0" smtClean="0"/>
              <a:t> </a:t>
            </a:r>
            <a:r>
              <a:rPr lang="bn-BD" sz="2400" b="1" dirty="0" smtClean="0"/>
              <a:t>নিউক্লিক</a:t>
            </a:r>
            <a:r>
              <a:rPr lang="en-AU" sz="2400" b="1" dirty="0" smtClean="0"/>
              <a:t> </a:t>
            </a:r>
            <a:r>
              <a:rPr lang="bn-BD" sz="2400" b="1" dirty="0" smtClean="0"/>
              <a:t>এসিড,প্রোটিন,উৎসেচক </a:t>
            </a:r>
            <a:r>
              <a:rPr lang="bn-BD" sz="2400" b="1" dirty="0"/>
              <a:t>ও বিভিন্ন খনিজ লবন থাকে।</a:t>
            </a:r>
          </a:p>
          <a:p>
            <a:pPr marL="0" indent="0" algn="just">
              <a:buNone/>
            </a:pPr>
            <a:r>
              <a:rPr lang="en-AU" sz="2400" b="1" dirty="0" smtClean="0"/>
              <a:t>    </a:t>
            </a:r>
            <a:r>
              <a:rPr lang="bn-BD" sz="2400" b="1" dirty="0" smtClean="0"/>
              <a:t>(</a:t>
            </a:r>
            <a:r>
              <a:rPr lang="bn-BD" sz="2400" b="1" dirty="0"/>
              <a:t>গ)নিউক্লিওলাসঃ নিউক্লিওপ্লাজমের মধ্যে ক্রোমোজোমের সাথে </a:t>
            </a:r>
            <a:r>
              <a:rPr lang="en-AU" sz="2400" b="1" dirty="0" smtClean="0"/>
              <a:t>                       </a:t>
            </a:r>
          </a:p>
          <a:p>
            <a:pPr marL="0" indent="0" algn="just">
              <a:buNone/>
            </a:pPr>
            <a:r>
              <a:rPr lang="en-AU" sz="2400" b="1" dirty="0"/>
              <a:t> </a:t>
            </a:r>
            <a:r>
              <a:rPr lang="en-AU" sz="2400" b="1" dirty="0" smtClean="0"/>
              <a:t>     </a:t>
            </a:r>
            <a:r>
              <a:rPr lang="bn-BD" sz="2400" b="1" dirty="0" smtClean="0"/>
              <a:t>লাগানো </a:t>
            </a:r>
            <a:r>
              <a:rPr lang="bn-BD" sz="2400" b="1" dirty="0"/>
              <a:t>গোলাকার বস্তুকে নিউক্লিওলাস বলে।এরা </a:t>
            </a:r>
            <a:r>
              <a:rPr lang="en-AU" sz="2400" b="1" dirty="0"/>
              <a:t>RNA </a:t>
            </a:r>
            <a:r>
              <a:rPr lang="bn-BD" sz="2400" b="1" dirty="0"/>
              <a:t>ও প্রোটিন </a:t>
            </a:r>
            <a:endParaRPr lang="en-AU" sz="2400" b="1" dirty="0" smtClean="0"/>
          </a:p>
          <a:p>
            <a:pPr marL="0" indent="0" algn="just">
              <a:buNone/>
            </a:pPr>
            <a:r>
              <a:rPr lang="en-AU" sz="2400" b="1" dirty="0"/>
              <a:t> </a:t>
            </a:r>
            <a:r>
              <a:rPr lang="en-AU" sz="2400" b="1" dirty="0" smtClean="0"/>
              <a:t>   </a:t>
            </a:r>
            <a:r>
              <a:rPr lang="bn-BD" sz="2400" b="1" dirty="0" smtClean="0"/>
              <a:t>দ্বারা </a:t>
            </a:r>
            <a:r>
              <a:rPr lang="bn-BD" sz="2400" b="1" dirty="0"/>
              <a:t>গঠিত</a:t>
            </a:r>
            <a:r>
              <a:rPr lang="bn-BD" sz="2400" b="1" dirty="0" smtClean="0"/>
              <a:t>।</a:t>
            </a:r>
            <a:endParaRPr lang="en-AU" sz="2400" b="1" dirty="0" smtClean="0"/>
          </a:p>
          <a:p>
            <a:pPr algn="just"/>
            <a:r>
              <a:rPr lang="bn-BD" sz="2400" b="1" dirty="0" smtClean="0"/>
              <a:t>(</a:t>
            </a:r>
            <a:r>
              <a:rPr lang="bn-BD" sz="2400" b="1" dirty="0"/>
              <a:t>ঘ)ক্রোমাটিন জালিকাঃ নিউক্লিয়াসে কুন্ডলী পাকানো সূক্ষ্ম সুতার ন্যায় অংশই ক্রোমাটিন জালিকা।কোষ বিভাজনের সময় এরা মোটা ও খাটো হয় তাই তখন তাদের আলাদা আলাদা ক্রোমোজোম হিসেবে দেখা যায়।এতে বংশধারা বহনকারী জিন থাকে।এটা বংশগতির ধারক ও বাহক।</a:t>
            </a:r>
          </a:p>
          <a:p>
            <a:pPr algn="just"/>
            <a:endParaRPr lang="bn-BD" sz="2400" b="1" dirty="0"/>
          </a:p>
        </p:txBody>
      </p:sp>
    </p:spTree>
    <p:extLst>
      <p:ext uri="{BB962C8B-B14F-4D97-AF65-F5344CB8AC3E}">
        <p14:creationId xmlns:p14="http://schemas.microsoft.com/office/powerpoint/2010/main" val="204139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81200"/>
          </a:xfrm>
        </p:spPr>
        <p:txBody>
          <a:bodyPr>
            <a:normAutofit/>
          </a:bodyPr>
          <a:lstStyle/>
          <a:p>
            <a:r>
              <a:rPr lang="bn-BD" sz="3600" dirty="0" smtClean="0"/>
              <a:t>জীবকোষের সাইটোপ্লাজমে নির্দিষ্ট পর্দাঘেরা ক্রোমোজোম বহনকারী সুস্পষ্ট যে বস্তুটি দেখা যায় সেটিই নিউক্লিয়াস বা কেন্দ্রিকা।</a:t>
            </a:r>
            <a:endParaRPr lang="en-AU" sz="3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81200"/>
            <a:ext cx="8763000" cy="5029200"/>
          </a:xfrm>
        </p:spPr>
      </p:pic>
      <p:sp>
        <p:nvSpPr>
          <p:cNvPr id="7" name="TextBox 6"/>
          <p:cNvSpPr txBox="1"/>
          <p:nvPr/>
        </p:nvSpPr>
        <p:spPr>
          <a:xfrm>
            <a:off x="-457200" y="30480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নিউক্লিওলাস</a:t>
            </a:r>
            <a:endParaRPr lang="en-A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-990600" y="4850296"/>
            <a:ext cx="365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ক্রোমাটিন জালিকা</a:t>
            </a:r>
            <a:endParaRPr lang="en-AU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86600" y="5562600"/>
            <a:ext cx="327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নিউক্লিয়ার রন্দ্র</a:t>
            </a:r>
            <a:endParaRPr lang="en-AU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785112" y="2514600"/>
            <a:ext cx="3959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নিউক্লিয়ার মেমব্রেন</a:t>
            </a:r>
            <a:endParaRPr lang="en-AU" sz="3200" b="1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410200" y="4439478"/>
            <a:ext cx="1676400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086600" y="4114800"/>
            <a:ext cx="350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নিউক্লিওপ্লাজম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66518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4800" b="1" dirty="0" smtClean="0"/>
              <a:t>মূল্যায়ন</a:t>
            </a:r>
            <a:endParaRPr lang="en-AU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3600" b="1" dirty="0" smtClean="0"/>
              <a:t>কোষের নিউক্লিয়াস কোনটিকে বলা হয় ?</a:t>
            </a:r>
          </a:p>
          <a:p>
            <a:r>
              <a:rPr lang="bn-BD" sz="3600" b="1" dirty="0" smtClean="0"/>
              <a:t>নিউক্লিয়ার ঝিল্লি কি দ্বারা গঠিত?</a:t>
            </a:r>
          </a:p>
          <a:p>
            <a:r>
              <a:rPr lang="bn-BD" sz="3600" b="1" dirty="0" smtClean="0"/>
              <a:t>ক্রোমোজোমকে বংশগতির ধারক ও বাহক বলা হয় কেন?</a:t>
            </a:r>
            <a:endParaRPr lang="en-AU" sz="3600" b="1" dirty="0"/>
          </a:p>
        </p:txBody>
      </p:sp>
    </p:spTree>
    <p:extLst>
      <p:ext uri="{BB962C8B-B14F-4D97-AF65-F5344CB8AC3E}">
        <p14:creationId xmlns:p14="http://schemas.microsoft.com/office/powerpoint/2010/main" val="241317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4800" b="1" dirty="0" smtClean="0"/>
              <a:t>বাড়ীর কাজ</a:t>
            </a:r>
            <a:endParaRPr lang="en-AU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n-BD" sz="3600" b="1" dirty="0" smtClean="0"/>
              <a:t>নিউক্লিয়াসের চিহ্নিত চিত্র অংকন করে আনবে।</a:t>
            </a:r>
            <a:endParaRPr lang="en-AU" sz="3600" b="1" dirty="0"/>
          </a:p>
        </p:txBody>
      </p:sp>
    </p:spTree>
    <p:extLst>
      <p:ext uri="{BB962C8B-B14F-4D97-AF65-F5344CB8AC3E}">
        <p14:creationId xmlns:p14="http://schemas.microsoft.com/office/powerpoint/2010/main" val="191997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4800" b="1" dirty="0" smtClean="0"/>
              <a:t>ধন্যবাদ</a:t>
            </a:r>
            <a:endParaRPr lang="en-AU" sz="48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0"/>
            <a:ext cx="8686800" cy="5334000"/>
          </a:xfrm>
        </p:spPr>
      </p:pic>
    </p:spTree>
    <p:extLst>
      <p:ext uri="{BB962C8B-B14F-4D97-AF65-F5344CB8AC3E}">
        <p14:creationId xmlns:p14="http://schemas.microsoft.com/office/powerpoint/2010/main" val="233763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296</Words>
  <Application>Microsoft Office PowerPoint</Application>
  <PresentationFormat>On-screen Show (4:3)</PresentationFormat>
  <Paragraphs>59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স্বাগতম</vt:lpstr>
      <vt:lpstr>শিক্ষক পরিচিতি</vt:lpstr>
      <vt:lpstr>পাঠ পরিচিতি</vt:lpstr>
      <vt:lpstr>জীবকোষের সাইটোপ্লাজমে নির্দিষ্ট পর্দাঘেরা ক্রোমোজোম বহনকারী সুস্পষ্ট যে বস্তুটি দেখা যায় সেটিই নিউক্লিয়াস।</vt:lpstr>
      <vt:lpstr>PowerPoint Presentation</vt:lpstr>
      <vt:lpstr>শিখণ ফল</vt:lpstr>
      <vt:lpstr>PowerPoint Presentation</vt:lpstr>
      <vt:lpstr>জীবকোষের সাইটোপ্লাজমে নির্দিষ্ট পর্দাঘেরা ক্রোমোজোম বহনকারী সুস্পষ্ট যে বস্তুটি দেখা যায় সেটিই নিউক্লিয়াস বা কেন্দ্রিকা।</vt:lpstr>
      <vt:lpstr>মূল্যায়ন</vt:lpstr>
      <vt:lpstr>বাড়ীর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wahab school</dc:creator>
  <cp:lastModifiedBy>wahab school</cp:lastModifiedBy>
  <cp:revision>55</cp:revision>
  <dcterms:created xsi:type="dcterms:W3CDTF">2006-08-16T00:00:00Z</dcterms:created>
  <dcterms:modified xsi:type="dcterms:W3CDTF">2014-02-17T03:20:26Z</dcterms:modified>
</cp:coreProperties>
</file>