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8" r:id="rId8"/>
    <p:sldId id="261" r:id="rId9"/>
    <p:sldId id="271" r:id="rId10"/>
    <p:sldId id="260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7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58200" cy="990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4102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শামীম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রেজা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err="1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সম্মেলনী</a:t>
            </a: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     </a:t>
            </a:r>
          </a:p>
          <a:p>
            <a:pPr>
              <a:buNone/>
            </a:pPr>
            <a:r>
              <a:rPr lang="en-US" sz="4400" dirty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5171D9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ঝিনাইদহ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1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en-US" sz="3600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3600" dirty="0" smtClean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ভূগোল</a:t>
            </a:r>
            <a:endParaRPr lang="en-US" sz="36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en-US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3600" dirty="0" smtClean="0">
              <a:solidFill>
                <a:schemeClr val="tx1">
                  <a:lumMod val="50000"/>
                  <a:lumOff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সড়কপথ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রেলপথ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নদীপথ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আকাশপথের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0" indent="0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বাণিজ্য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আমদানি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রপ্তানি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পণ্য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অভ্যন্তরীণ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বৈদেশিক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বাণিজ্য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49" y="1295401"/>
            <a:ext cx="4204426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2" y="1267692"/>
            <a:ext cx="4461164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5541634"/>
            <a:ext cx="15240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সড়ক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পথ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5398347"/>
            <a:ext cx="16002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নৌ</a:t>
            </a:r>
            <a:r>
              <a:rPr lang="en-US" sz="4000" smtClean="0">
                <a:latin typeface="NikoshBAN" pitchFamily="2" charset="0"/>
                <a:cs typeface="NikoshBAN" pitchFamily="2" charset="0"/>
              </a:rPr>
              <a:t> পথ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8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4800600" cy="487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95400"/>
            <a:ext cx="4004831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বাণিজ্য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18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যাতায়াত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ব্যবস্থার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																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62200"/>
            <a:ext cx="3505200" cy="3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376055"/>
            <a:ext cx="4762500" cy="37835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0" y="6213989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চামড়াজ়াত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পণ্য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6075489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ট্রাক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0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876800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যাতায়াত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পথে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যাতায়াত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ব্যয়বহুল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			বাড়ির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হিমায়িত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রপ্তানির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সুবিধাজনক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93596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85564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637</TotalTime>
  <Words>75</Words>
  <Application>Microsoft Office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Clarity</vt:lpstr>
      <vt:lpstr>   স্বাগতম</vt:lpstr>
      <vt:lpstr>   শিক্ষক পরিচিতি </vt:lpstr>
      <vt:lpstr>   পাঠ পরিচিতি</vt:lpstr>
      <vt:lpstr>  পাঠের উদ্দেশ্য</vt:lpstr>
      <vt:lpstr>PowerPoint Presentation</vt:lpstr>
      <vt:lpstr>PowerPoint Presentation</vt:lpstr>
      <vt:lpstr>বাংলাদেশের যোগাযোগ ব্যবস্থা ও বাণিজ্য</vt:lpstr>
      <vt:lpstr>PowerPoint Presentation</vt:lpstr>
      <vt:lpstr>PowerPoint Presentation</vt:lpstr>
      <vt:lpstr>   মূল্যায়ন</vt:lpstr>
      <vt:lpstr>   বাড়ির কাজ</vt:lpstr>
      <vt:lpstr>   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KB School</dc:creator>
  <cp:lastModifiedBy>KB School</cp:lastModifiedBy>
  <cp:revision>155</cp:revision>
  <dcterms:created xsi:type="dcterms:W3CDTF">2006-08-16T00:00:00Z</dcterms:created>
  <dcterms:modified xsi:type="dcterms:W3CDTF">2014-02-18T04:52:41Z</dcterms:modified>
</cp:coreProperties>
</file>