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75" r:id="rId4"/>
    <p:sldId id="283" r:id="rId5"/>
    <p:sldId id="261" r:id="rId6"/>
    <p:sldId id="262" r:id="rId7"/>
    <p:sldId id="263" r:id="rId8"/>
    <p:sldId id="264" r:id="rId9"/>
    <p:sldId id="281" r:id="rId10"/>
    <p:sldId id="265" r:id="rId11"/>
    <p:sldId id="274" r:id="rId12"/>
    <p:sldId id="266" r:id="rId13"/>
    <p:sldId id="276" r:id="rId14"/>
    <p:sldId id="277" r:id="rId15"/>
    <p:sldId id="267" r:id="rId16"/>
    <p:sldId id="278" r:id="rId17"/>
    <p:sldId id="279" r:id="rId18"/>
    <p:sldId id="271" r:id="rId19"/>
    <p:sldId id="273" r:id="rId20"/>
    <p:sldId id="284" r:id="rId21"/>
    <p:sldId id="285" r:id="rId22"/>
    <p:sldId id="288" r:id="rId23"/>
    <p:sldId id="286" r:id="rId24"/>
    <p:sldId id="29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6B6D95-6633-4B83-B619-39B765B1134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61F780-1B2E-428E-8F6C-9FB47436D8B6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নিষ্ক্রিয়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গ্যাস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ABC798A-3CA5-449A-9D50-73385168E999}" type="parTrans" cxnId="{C6B60FBF-1DE0-4FD2-8195-B1E8A708A361}">
      <dgm:prSet/>
      <dgm:spPr/>
      <dgm:t>
        <a:bodyPr/>
        <a:lstStyle/>
        <a:p>
          <a:endParaRPr lang="en-US"/>
        </a:p>
      </dgm:t>
    </dgm:pt>
    <dgm:pt modelId="{FDD375B0-DB92-4CA7-8607-954509BDF910}" type="sibTrans" cxnId="{C6B60FBF-1DE0-4FD2-8195-B1E8A708A361}">
      <dgm:prSet/>
      <dgm:spPr/>
      <dgm:t>
        <a:bodyPr/>
        <a:lstStyle/>
        <a:p>
          <a:endParaRPr lang="en-US"/>
        </a:p>
      </dgm:t>
    </dgm:pt>
    <dgm:pt modelId="{A79CEC5A-8D96-4E63-9A2B-3E1A376ABB98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5400" dirty="0" smtClean="0"/>
            <a:t>He</a:t>
          </a:r>
          <a:endParaRPr lang="en-US" sz="2600" dirty="0"/>
        </a:p>
      </dgm:t>
    </dgm:pt>
    <dgm:pt modelId="{801FCEC6-CCFD-42B7-AD10-FB3B712BABE7}" type="parTrans" cxnId="{EB7765D3-D429-4439-A673-5BD151472050}">
      <dgm:prSet/>
      <dgm:spPr/>
      <dgm:t>
        <a:bodyPr/>
        <a:lstStyle/>
        <a:p>
          <a:endParaRPr lang="en-US"/>
        </a:p>
      </dgm:t>
    </dgm:pt>
    <dgm:pt modelId="{15F18E59-2999-4676-9B00-F3535C6FB6B5}" type="sibTrans" cxnId="{EB7765D3-D429-4439-A673-5BD151472050}">
      <dgm:prSet/>
      <dgm:spPr/>
      <dgm:t>
        <a:bodyPr/>
        <a:lstStyle/>
        <a:p>
          <a:endParaRPr lang="en-US"/>
        </a:p>
      </dgm:t>
    </dgm:pt>
    <dgm:pt modelId="{B9925662-A137-459E-BD52-0EC3A2E747B3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6600" dirty="0" smtClean="0"/>
            <a:t>Kr</a:t>
          </a:r>
          <a:endParaRPr lang="en-US" sz="2600" dirty="0"/>
        </a:p>
      </dgm:t>
    </dgm:pt>
    <dgm:pt modelId="{5ACBFD9F-905F-4FD7-8572-1E56A997F111}" type="parTrans" cxnId="{3CBFBF60-98C8-42B9-83E8-8D32EEE30B42}">
      <dgm:prSet/>
      <dgm:spPr/>
      <dgm:t>
        <a:bodyPr/>
        <a:lstStyle/>
        <a:p>
          <a:endParaRPr lang="en-US"/>
        </a:p>
      </dgm:t>
    </dgm:pt>
    <dgm:pt modelId="{7A317BC5-2EBD-42DD-A941-655578662131}" type="sibTrans" cxnId="{3CBFBF60-98C8-42B9-83E8-8D32EEE30B42}">
      <dgm:prSet/>
      <dgm:spPr/>
      <dgm:t>
        <a:bodyPr/>
        <a:lstStyle/>
        <a:p>
          <a:endParaRPr lang="en-US"/>
        </a:p>
      </dgm:t>
    </dgm:pt>
    <dgm:pt modelId="{7068C393-085A-492E-9550-87C33018AA71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6000" dirty="0" err="1" smtClean="0"/>
            <a:t>Xe</a:t>
          </a:r>
          <a:endParaRPr lang="en-US" sz="2600" dirty="0"/>
        </a:p>
      </dgm:t>
    </dgm:pt>
    <dgm:pt modelId="{04D273E5-7949-402A-8FB1-B6FD0DC9DA24}" type="parTrans" cxnId="{C78CAF09-0A95-4265-BBC9-47AF30DD0204}">
      <dgm:prSet/>
      <dgm:spPr/>
      <dgm:t>
        <a:bodyPr/>
        <a:lstStyle/>
        <a:p>
          <a:endParaRPr lang="en-US"/>
        </a:p>
      </dgm:t>
    </dgm:pt>
    <dgm:pt modelId="{09C40DFC-F5C8-4464-A2DE-DD7F51E09285}" type="sibTrans" cxnId="{C78CAF09-0A95-4265-BBC9-47AF30DD0204}">
      <dgm:prSet/>
      <dgm:spPr/>
      <dgm:t>
        <a:bodyPr/>
        <a:lstStyle/>
        <a:p>
          <a:endParaRPr lang="en-US"/>
        </a:p>
      </dgm:t>
    </dgm:pt>
    <dgm:pt modelId="{4313D9B2-115C-4307-BE16-3B4BF5820559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5400" dirty="0" err="1" smtClean="0"/>
            <a:t>Rn</a:t>
          </a:r>
          <a:endParaRPr lang="en-US" sz="2600" dirty="0"/>
        </a:p>
      </dgm:t>
    </dgm:pt>
    <dgm:pt modelId="{A0A9DD6C-A627-41AE-A445-09C4A4FAF4B8}" type="parTrans" cxnId="{1A1F8B1E-CDE0-423B-A625-ABBCD0D51818}">
      <dgm:prSet/>
      <dgm:spPr/>
      <dgm:t>
        <a:bodyPr/>
        <a:lstStyle/>
        <a:p>
          <a:endParaRPr lang="en-US"/>
        </a:p>
      </dgm:t>
    </dgm:pt>
    <dgm:pt modelId="{32988797-E5EF-46A8-83B6-76F6A3830E08}" type="sibTrans" cxnId="{1A1F8B1E-CDE0-423B-A625-ABBCD0D51818}">
      <dgm:prSet/>
      <dgm:spPr/>
      <dgm:t>
        <a:bodyPr/>
        <a:lstStyle/>
        <a:p>
          <a:endParaRPr lang="en-US"/>
        </a:p>
      </dgm:t>
    </dgm:pt>
    <dgm:pt modelId="{D3C6F741-7E3C-4202-BA76-5060288C40CC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5400" dirty="0" smtClean="0"/>
            <a:t>Ne</a:t>
          </a:r>
          <a:endParaRPr lang="en-US" sz="2600" dirty="0"/>
        </a:p>
      </dgm:t>
    </dgm:pt>
    <dgm:pt modelId="{368272EA-FE6C-4151-AC19-1E5BC76B419B}" type="parTrans" cxnId="{0E00E437-7402-451E-9577-99B3D39834BC}">
      <dgm:prSet/>
      <dgm:spPr/>
      <dgm:t>
        <a:bodyPr/>
        <a:lstStyle/>
        <a:p>
          <a:endParaRPr lang="en-US"/>
        </a:p>
      </dgm:t>
    </dgm:pt>
    <dgm:pt modelId="{7AEBC8C2-C4F7-4DD2-A6C0-0D2C5C5BBA77}" type="sibTrans" cxnId="{0E00E437-7402-451E-9577-99B3D39834BC}">
      <dgm:prSet/>
      <dgm:spPr/>
      <dgm:t>
        <a:bodyPr/>
        <a:lstStyle/>
        <a:p>
          <a:endParaRPr lang="en-US"/>
        </a:p>
      </dgm:t>
    </dgm:pt>
    <dgm:pt modelId="{75F351B7-A7C5-4A95-8026-67C1B2ABB1E5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sz="6000" dirty="0" err="1" smtClean="0"/>
            <a:t>Ar</a:t>
          </a:r>
          <a:endParaRPr lang="en-US" sz="2600" dirty="0"/>
        </a:p>
      </dgm:t>
    </dgm:pt>
    <dgm:pt modelId="{6EED0702-0BFF-4A42-9B60-FB4708DBA655}" type="parTrans" cxnId="{BCCDC8CA-9FA1-4D52-9C16-BC2DD17C65C3}">
      <dgm:prSet/>
      <dgm:spPr/>
      <dgm:t>
        <a:bodyPr/>
        <a:lstStyle/>
        <a:p>
          <a:endParaRPr lang="en-US"/>
        </a:p>
      </dgm:t>
    </dgm:pt>
    <dgm:pt modelId="{8763F850-8043-4D31-ACA5-50DCF0156BF5}" type="sibTrans" cxnId="{BCCDC8CA-9FA1-4D52-9C16-BC2DD17C65C3}">
      <dgm:prSet/>
      <dgm:spPr/>
      <dgm:t>
        <a:bodyPr/>
        <a:lstStyle/>
        <a:p>
          <a:endParaRPr lang="en-US"/>
        </a:p>
      </dgm:t>
    </dgm:pt>
    <dgm:pt modelId="{4EFD7BD6-A73E-4FD2-9647-20E5867622AA}" type="pres">
      <dgm:prSet presAssocID="{A06B6D95-6633-4B83-B619-39B765B1134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66EB95-E119-4E21-B44B-30B721106869}" type="pres">
      <dgm:prSet presAssocID="{C461F780-1B2E-428E-8F6C-9FB47436D8B6}" presName="centerShape" presStyleLbl="node0" presStyleIdx="0" presStyleCnt="1"/>
      <dgm:spPr/>
      <dgm:t>
        <a:bodyPr/>
        <a:lstStyle/>
        <a:p>
          <a:endParaRPr lang="en-US"/>
        </a:p>
      </dgm:t>
    </dgm:pt>
    <dgm:pt modelId="{DCE98082-0703-4371-9DF2-E8B5F8EC3E43}" type="pres">
      <dgm:prSet presAssocID="{801FCEC6-CCFD-42B7-AD10-FB3B712BABE7}" presName="parTrans" presStyleLbl="sibTrans2D1" presStyleIdx="0" presStyleCnt="6"/>
      <dgm:spPr/>
      <dgm:t>
        <a:bodyPr/>
        <a:lstStyle/>
        <a:p>
          <a:endParaRPr lang="en-US"/>
        </a:p>
      </dgm:t>
    </dgm:pt>
    <dgm:pt modelId="{2565AA61-1760-4C56-9E95-7EC2AE340736}" type="pres">
      <dgm:prSet presAssocID="{801FCEC6-CCFD-42B7-AD10-FB3B712BABE7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EAEB3723-77EE-4DE2-B923-00A0B542F05D}" type="pres">
      <dgm:prSet presAssocID="{A79CEC5A-8D96-4E63-9A2B-3E1A376ABB9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56AB99-F9AC-44AE-A14A-B2205D163691}" type="pres">
      <dgm:prSet presAssocID="{368272EA-FE6C-4151-AC19-1E5BC76B419B}" presName="parTrans" presStyleLbl="sibTrans2D1" presStyleIdx="1" presStyleCnt="6"/>
      <dgm:spPr/>
      <dgm:t>
        <a:bodyPr/>
        <a:lstStyle/>
        <a:p>
          <a:endParaRPr lang="en-US"/>
        </a:p>
      </dgm:t>
    </dgm:pt>
    <dgm:pt modelId="{B75C2CA5-6E2B-417C-85DB-9A09130B2CB4}" type="pres">
      <dgm:prSet presAssocID="{368272EA-FE6C-4151-AC19-1E5BC76B419B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8403807F-71A9-47F4-8068-4AB5B792CE6F}" type="pres">
      <dgm:prSet presAssocID="{D3C6F741-7E3C-4202-BA76-5060288C40CC}" presName="node" presStyleLbl="node1" presStyleIdx="1" presStyleCnt="6" custRadScaleRad="97500" custRadScaleInc="-9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E7AB1-E93C-4A8A-B739-058AFA33FA5E}" type="pres">
      <dgm:prSet presAssocID="{6EED0702-0BFF-4A42-9B60-FB4708DBA655}" presName="parTrans" presStyleLbl="sibTrans2D1" presStyleIdx="2" presStyleCnt="6"/>
      <dgm:spPr/>
      <dgm:t>
        <a:bodyPr/>
        <a:lstStyle/>
        <a:p>
          <a:endParaRPr lang="en-US"/>
        </a:p>
      </dgm:t>
    </dgm:pt>
    <dgm:pt modelId="{2866C6D2-1EC5-4744-A118-9BDF2AE727AF}" type="pres">
      <dgm:prSet presAssocID="{6EED0702-0BFF-4A42-9B60-FB4708DBA655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8DD96A58-6FBD-4F58-8385-6F0C6438379B}" type="pres">
      <dgm:prSet presAssocID="{75F351B7-A7C5-4A95-8026-67C1B2ABB1E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012E5D-8747-4175-A4E0-7FEB4021D138}" type="pres">
      <dgm:prSet presAssocID="{5ACBFD9F-905F-4FD7-8572-1E56A997F111}" presName="parTrans" presStyleLbl="sibTrans2D1" presStyleIdx="3" presStyleCnt="6"/>
      <dgm:spPr/>
      <dgm:t>
        <a:bodyPr/>
        <a:lstStyle/>
        <a:p>
          <a:endParaRPr lang="en-US"/>
        </a:p>
      </dgm:t>
    </dgm:pt>
    <dgm:pt modelId="{3860A55C-2A12-46D6-91C8-247ACB16A119}" type="pres">
      <dgm:prSet presAssocID="{5ACBFD9F-905F-4FD7-8572-1E56A997F111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59DCF7F6-CC5E-45E4-AF4B-FB6B8ECBE570}" type="pres">
      <dgm:prSet presAssocID="{B9925662-A137-459E-BD52-0EC3A2E747B3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B0B26A-B316-476A-BAC8-A4395F443819}" type="pres">
      <dgm:prSet presAssocID="{04D273E5-7949-402A-8FB1-B6FD0DC9DA24}" presName="parTrans" presStyleLbl="sibTrans2D1" presStyleIdx="4" presStyleCnt="6"/>
      <dgm:spPr/>
      <dgm:t>
        <a:bodyPr/>
        <a:lstStyle/>
        <a:p>
          <a:endParaRPr lang="en-US"/>
        </a:p>
      </dgm:t>
    </dgm:pt>
    <dgm:pt modelId="{2C00898B-FF48-4C44-99EF-96BAF9FF0C91}" type="pres">
      <dgm:prSet presAssocID="{04D273E5-7949-402A-8FB1-B6FD0DC9DA24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B801DD2D-D6C8-4015-B11F-505D91B67EB3}" type="pres">
      <dgm:prSet presAssocID="{7068C393-085A-492E-9550-87C33018AA7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BEEBAF-544D-4197-9310-4B0ACB562825}" type="pres">
      <dgm:prSet presAssocID="{A0A9DD6C-A627-41AE-A445-09C4A4FAF4B8}" presName="parTrans" presStyleLbl="sibTrans2D1" presStyleIdx="5" presStyleCnt="6"/>
      <dgm:spPr/>
      <dgm:t>
        <a:bodyPr/>
        <a:lstStyle/>
        <a:p>
          <a:endParaRPr lang="en-US"/>
        </a:p>
      </dgm:t>
    </dgm:pt>
    <dgm:pt modelId="{B686FFE3-C50E-4EF2-AE99-F48C7E8FD6F4}" type="pres">
      <dgm:prSet presAssocID="{A0A9DD6C-A627-41AE-A445-09C4A4FAF4B8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A557D649-7916-4633-B2D8-2209116F7ACF}" type="pres">
      <dgm:prSet presAssocID="{4313D9B2-115C-4307-BE16-3B4BF582055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7765D3-D429-4439-A673-5BD151472050}" srcId="{C461F780-1B2E-428E-8F6C-9FB47436D8B6}" destId="{A79CEC5A-8D96-4E63-9A2B-3E1A376ABB98}" srcOrd="0" destOrd="0" parTransId="{801FCEC6-CCFD-42B7-AD10-FB3B712BABE7}" sibTransId="{15F18E59-2999-4676-9B00-F3535C6FB6B5}"/>
    <dgm:cxn modelId="{DC9D3BB7-1392-4F8D-921C-0AF28532B2DE}" type="presOf" srcId="{4313D9B2-115C-4307-BE16-3B4BF5820559}" destId="{A557D649-7916-4633-B2D8-2209116F7ACF}" srcOrd="0" destOrd="0" presId="urn:microsoft.com/office/officeart/2005/8/layout/radial5"/>
    <dgm:cxn modelId="{BAD45A78-3BFB-451F-A2E9-2D8B69D3AA09}" type="presOf" srcId="{A79CEC5A-8D96-4E63-9A2B-3E1A376ABB98}" destId="{EAEB3723-77EE-4DE2-B923-00A0B542F05D}" srcOrd="0" destOrd="0" presId="urn:microsoft.com/office/officeart/2005/8/layout/radial5"/>
    <dgm:cxn modelId="{1A1F8B1E-CDE0-423B-A625-ABBCD0D51818}" srcId="{C461F780-1B2E-428E-8F6C-9FB47436D8B6}" destId="{4313D9B2-115C-4307-BE16-3B4BF5820559}" srcOrd="5" destOrd="0" parTransId="{A0A9DD6C-A627-41AE-A445-09C4A4FAF4B8}" sibTransId="{32988797-E5EF-46A8-83B6-76F6A3830E08}"/>
    <dgm:cxn modelId="{F7C863BF-DF8B-4DA6-9DB5-EC75CBABA85B}" type="presOf" srcId="{D3C6F741-7E3C-4202-BA76-5060288C40CC}" destId="{8403807F-71A9-47F4-8068-4AB5B792CE6F}" srcOrd="0" destOrd="0" presId="urn:microsoft.com/office/officeart/2005/8/layout/radial5"/>
    <dgm:cxn modelId="{99CD3B2D-40B8-482A-88B4-6E47C344A22E}" type="presOf" srcId="{6EED0702-0BFF-4A42-9B60-FB4708DBA655}" destId="{2866C6D2-1EC5-4744-A118-9BDF2AE727AF}" srcOrd="1" destOrd="0" presId="urn:microsoft.com/office/officeart/2005/8/layout/radial5"/>
    <dgm:cxn modelId="{C3B46844-6703-4382-B771-07F4B8D41F18}" type="presOf" srcId="{75F351B7-A7C5-4A95-8026-67C1B2ABB1E5}" destId="{8DD96A58-6FBD-4F58-8385-6F0C6438379B}" srcOrd="0" destOrd="0" presId="urn:microsoft.com/office/officeart/2005/8/layout/radial5"/>
    <dgm:cxn modelId="{0E7CC0C6-BCDA-434B-A396-666C66E9FF2A}" type="presOf" srcId="{C461F780-1B2E-428E-8F6C-9FB47436D8B6}" destId="{F166EB95-E119-4E21-B44B-30B721106869}" srcOrd="0" destOrd="0" presId="urn:microsoft.com/office/officeart/2005/8/layout/radial5"/>
    <dgm:cxn modelId="{4539B2A0-1A11-48E8-AEAF-6E7F3008C290}" type="presOf" srcId="{04D273E5-7949-402A-8FB1-B6FD0DC9DA24}" destId="{2C00898B-FF48-4C44-99EF-96BAF9FF0C91}" srcOrd="1" destOrd="0" presId="urn:microsoft.com/office/officeart/2005/8/layout/radial5"/>
    <dgm:cxn modelId="{5B42DEDE-2451-4C70-8AB1-10FC56E5A81A}" type="presOf" srcId="{7068C393-085A-492E-9550-87C33018AA71}" destId="{B801DD2D-D6C8-4015-B11F-505D91B67EB3}" srcOrd="0" destOrd="0" presId="urn:microsoft.com/office/officeart/2005/8/layout/radial5"/>
    <dgm:cxn modelId="{218BAE96-DAF5-4558-8E2A-33508859E859}" type="presOf" srcId="{6EED0702-0BFF-4A42-9B60-FB4708DBA655}" destId="{DE7E7AB1-E93C-4A8A-B739-058AFA33FA5E}" srcOrd="0" destOrd="0" presId="urn:microsoft.com/office/officeart/2005/8/layout/radial5"/>
    <dgm:cxn modelId="{780ED2BE-95BF-477B-A8BF-FC730DFC0733}" type="presOf" srcId="{801FCEC6-CCFD-42B7-AD10-FB3B712BABE7}" destId="{2565AA61-1760-4C56-9E95-7EC2AE340736}" srcOrd="1" destOrd="0" presId="urn:microsoft.com/office/officeart/2005/8/layout/radial5"/>
    <dgm:cxn modelId="{0E00E437-7402-451E-9577-99B3D39834BC}" srcId="{C461F780-1B2E-428E-8F6C-9FB47436D8B6}" destId="{D3C6F741-7E3C-4202-BA76-5060288C40CC}" srcOrd="1" destOrd="0" parTransId="{368272EA-FE6C-4151-AC19-1E5BC76B419B}" sibTransId="{7AEBC8C2-C4F7-4DD2-A6C0-0D2C5C5BBA77}"/>
    <dgm:cxn modelId="{64395AC0-392E-403E-B360-FE9C5380B00C}" type="presOf" srcId="{A06B6D95-6633-4B83-B619-39B765B1134E}" destId="{4EFD7BD6-A73E-4FD2-9647-20E5867622AA}" srcOrd="0" destOrd="0" presId="urn:microsoft.com/office/officeart/2005/8/layout/radial5"/>
    <dgm:cxn modelId="{BCCDC8CA-9FA1-4D52-9C16-BC2DD17C65C3}" srcId="{C461F780-1B2E-428E-8F6C-9FB47436D8B6}" destId="{75F351B7-A7C5-4A95-8026-67C1B2ABB1E5}" srcOrd="2" destOrd="0" parTransId="{6EED0702-0BFF-4A42-9B60-FB4708DBA655}" sibTransId="{8763F850-8043-4D31-ACA5-50DCF0156BF5}"/>
    <dgm:cxn modelId="{CF5B6CFE-FF37-4B3D-875C-A6C1AF92C2C6}" type="presOf" srcId="{A0A9DD6C-A627-41AE-A445-09C4A4FAF4B8}" destId="{B686FFE3-C50E-4EF2-AE99-F48C7E8FD6F4}" srcOrd="1" destOrd="0" presId="urn:microsoft.com/office/officeart/2005/8/layout/radial5"/>
    <dgm:cxn modelId="{12C3DA79-046E-4438-8165-439AE0DADDC8}" type="presOf" srcId="{368272EA-FE6C-4151-AC19-1E5BC76B419B}" destId="{B75C2CA5-6E2B-417C-85DB-9A09130B2CB4}" srcOrd="1" destOrd="0" presId="urn:microsoft.com/office/officeart/2005/8/layout/radial5"/>
    <dgm:cxn modelId="{C78CAF09-0A95-4265-BBC9-47AF30DD0204}" srcId="{C461F780-1B2E-428E-8F6C-9FB47436D8B6}" destId="{7068C393-085A-492E-9550-87C33018AA71}" srcOrd="4" destOrd="0" parTransId="{04D273E5-7949-402A-8FB1-B6FD0DC9DA24}" sibTransId="{09C40DFC-F5C8-4464-A2DE-DD7F51E09285}"/>
    <dgm:cxn modelId="{C6B60FBF-1DE0-4FD2-8195-B1E8A708A361}" srcId="{A06B6D95-6633-4B83-B619-39B765B1134E}" destId="{C461F780-1B2E-428E-8F6C-9FB47436D8B6}" srcOrd="0" destOrd="0" parTransId="{2ABC798A-3CA5-449A-9D50-73385168E999}" sibTransId="{FDD375B0-DB92-4CA7-8607-954509BDF910}"/>
    <dgm:cxn modelId="{26AEA90F-8DC8-47CC-8BCF-A4521BA8230C}" type="presOf" srcId="{5ACBFD9F-905F-4FD7-8572-1E56A997F111}" destId="{EB012E5D-8747-4175-A4E0-7FEB4021D138}" srcOrd="0" destOrd="0" presId="urn:microsoft.com/office/officeart/2005/8/layout/radial5"/>
    <dgm:cxn modelId="{93DAE14E-E6C5-499A-81A9-10B8C22BEFC1}" type="presOf" srcId="{368272EA-FE6C-4151-AC19-1E5BC76B419B}" destId="{1856AB99-F9AC-44AE-A14A-B2205D163691}" srcOrd="0" destOrd="0" presId="urn:microsoft.com/office/officeart/2005/8/layout/radial5"/>
    <dgm:cxn modelId="{78273424-D31F-478A-A658-6D152CFF5445}" type="presOf" srcId="{A0A9DD6C-A627-41AE-A445-09C4A4FAF4B8}" destId="{84BEEBAF-544D-4197-9310-4B0ACB562825}" srcOrd="0" destOrd="0" presId="urn:microsoft.com/office/officeart/2005/8/layout/radial5"/>
    <dgm:cxn modelId="{3CBFBF60-98C8-42B9-83E8-8D32EEE30B42}" srcId="{C461F780-1B2E-428E-8F6C-9FB47436D8B6}" destId="{B9925662-A137-459E-BD52-0EC3A2E747B3}" srcOrd="3" destOrd="0" parTransId="{5ACBFD9F-905F-4FD7-8572-1E56A997F111}" sibTransId="{7A317BC5-2EBD-42DD-A941-655578662131}"/>
    <dgm:cxn modelId="{6A2026F7-71A8-4993-81BD-BD538A73C7EB}" type="presOf" srcId="{04D273E5-7949-402A-8FB1-B6FD0DC9DA24}" destId="{A3B0B26A-B316-476A-BAC8-A4395F443819}" srcOrd="0" destOrd="0" presId="urn:microsoft.com/office/officeart/2005/8/layout/radial5"/>
    <dgm:cxn modelId="{283FFAC5-0367-4623-A57B-2BEF418202BE}" type="presOf" srcId="{801FCEC6-CCFD-42B7-AD10-FB3B712BABE7}" destId="{DCE98082-0703-4371-9DF2-E8B5F8EC3E43}" srcOrd="0" destOrd="0" presId="urn:microsoft.com/office/officeart/2005/8/layout/radial5"/>
    <dgm:cxn modelId="{9FCA225E-0136-4E09-9191-BAF23E48350A}" type="presOf" srcId="{5ACBFD9F-905F-4FD7-8572-1E56A997F111}" destId="{3860A55C-2A12-46D6-91C8-247ACB16A119}" srcOrd="1" destOrd="0" presId="urn:microsoft.com/office/officeart/2005/8/layout/radial5"/>
    <dgm:cxn modelId="{23BCBBC0-F37F-4125-989D-2E635BC03F3A}" type="presOf" srcId="{B9925662-A137-459E-BD52-0EC3A2E747B3}" destId="{59DCF7F6-CC5E-45E4-AF4B-FB6B8ECBE570}" srcOrd="0" destOrd="0" presId="urn:microsoft.com/office/officeart/2005/8/layout/radial5"/>
    <dgm:cxn modelId="{2E84D0F5-73DB-4EA0-8CA0-3D039FABC537}" type="presParOf" srcId="{4EFD7BD6-A73E-4FD2-9647-20E5867622AA}" destId="{F166EB95-E119-4E21-B44B-30B721106869}" srcOrd="0" destOrd="0" presId="urn:microsoft.com/office/officeart/2005/8/layout/radial5"/>
    <dgm:cxn modelId="{1A88CFFA-4635-49C3-85E6-62CDD9B89D11}" type="presParOf" srcId="{4EFD7BD6-A73E-4FD2-9647-20E5867622AA}" destId="{DCE98082-0703-4371-9DF2-E8B5F8EC3E43}" srcOrd="1" destOrd="0" presId="urn:microsoft.com/office/officeart/2005/8/layout/radial5"/>
    <dgm:cxn modelId="{93465400-0402-406B-9FA1-4F0970B426FE}" type="presParOf" srcId="{DCE98082-0703-4371-9DF2-E8B5F8EC3E43}" destId="{2565AA61-1760-4C56-9E95-7EC2AE340736}" srcOrd="0" destOrd="0" presId="urn:microsoft.com/office/officeart/2005/8/layout/radial5"/>
    <dgm:cxn modelId="{6347876F-10F6-4AC7-BB27-22A157F9ED36}" type="presParOf" srcId="{4EFD7BD6-A73E-4FD2-9647-20E5867622AA}" destId="{EAEB3723-77EE-4DE2-B923-00A0B542F05D}" srcOrd="2" destOrd="0" presId="urn:microsoft.com/office/officeart/2005/8/layout/radial5"/>
    <dgm:cxn modelId="{9000F1E4-158F-49A0-BDC1-9A291062EF2C}" type="presParOf" srcId="{4EFD7BD6-A73E-4FD2-9647-20E5867622AA}" destId="{1856AB99-F9AC-44AE-A14A-B2205D163691}" srcOrd="3" destOrd="0" presId="urn:microsoft.com/office/officeart/2005/8/layout/radial5"/>
    <dgm:cxn modelId="{D99CBBEE-AC06-4EDA-A0E1-03C958E7990A}" type="presParOf" srcId="{1856AB99-F9AC-44AE-A14A-B2205D163691}" destId="{B75C2CA5-6E2B-417C-85DB-9A09130B2CB4}" srcOrd="0" destOrd="0" presId="urn:microsoft.com/office/officeart/2005/8/layout/radial5"/>
    <dgm:cxn modelId="{DB3BBBC6-B8EF-424D-9BC0-43817930A540}" type="presParOf" srcId="{4EFD7BD6-A73E-4FD2-9647-20E5867622AA}" destId="{8403807F-71A9-47F4-8068-4AB5B792CE6F}" srcOrd="4" destOrd="0" presId="urn:microsoft.com/office/officeart/2005/8/layout/radial5"/>
    <dgm:cxn modelId="{CE3BDE73-47AB-4FBE-B1BF-A016B8EADA51}" type="presParOf" srcId="{4EFD7BD6-A73E-4FD2-9647-20E5867622AA}" destId="{DE7E7AB1-E93C-4A8A-B739-058AFA33FA5E}" srcOrd="5" destOrd="0" presId="urn:microsoft.com/office/officeart/2005/8/layout/radial5"/>
    <dgm:cxn modelId="{235B07DE-3284-45DA-AC6F-FBD48EAE7E59}" type="presParOf" srcId="{DE7E7AB1-E93C-4A8A-B739-058AFA33FA5E}" destId="{2866C6D2-1EC5-4744-A118-9BDF2AE727AF}" srcOrd="0" destOrd="0" presId="urn:microsoft.com/office/officeart/2005/8/layout/radial5"/>
    <dgm:cxn modelId="{F3278505-7645-4AE1-BA9A-7DF2EB31C10C}" type="presParOf" srcId="{4EFD7BD6-A73E-4FD2-9647-20E5867622AA}" destId="{8DD96A58-6FBD-4F58-8385-6F0C6438379B}" srcOrd="6" destOrd="0" presId="urn:microsoft.com/office/officeart/2005/8/layout/radial5"/>
    <dgm:cxn modelId="{D46419AF-D647-49BB-9BFA-96BC173F2FFF}" type="presParOf" srcId="{4EFD7BD6-A73E-4FD2-9647-20E5867622AA}" destId="{EB012E5D-8747-4175-A4E0-7FEB4021D138}" srcOrd="7" destOrd="0" presId="urn:microsoft.com/office/officeart/2005/8/layout/radial5"/>
    <dgm:cxn modelId="{6817575E-D3D2-479B-AE18-374D3C275D3A}" type="presParOf" srcId="{EB012E5D-8747-4175-A4E0-7FEB4021D138}" destId="{3860A55C-2A12-46D6-91C8-247ACB16A119}" srcOrd="0" destOrd="0" presId="urn:microsoft.com/office/officeart/2005/8/layout/radial5"/>
    <dgm:cxn modelId="{C47A5D0B-A692-4065-8031-EDA85B6E36CC}" type="presParOf" srcId="{4EFD7BD6-A73E-4FD2-9647-20E5867622AA}" destId="{59DCF7F6-CC5E-45E4-AF4B-FB6B8ECBE570}" srcOrd="8" destOrd="0" presId="urn:microsoft.com/office/officeart/2005/8/layout/radial5"/>
    <dgm:cxn modelId="{4F16EB4D-7064-4CD6-B925-F58824E7CF4A}" type="presParOf" srcId="{4EFD7BD6-A73E-4FD2-9647-20E5867622AA}" destId="{A3B0B26A-B316-476A-BAC8-A4395F443819}" srcOrd="9" destOrd="0" presId="urn:microsoft.com/office/officeart/2005/8/layout/radial5"/>
    <dgm:cxn modelId="{EB1CBCC9-7D02-4CDB-9E25-07B815FA3EDC}" type="presParOf" srcId="{A3B0B26A-B316-476A-BAC8-A4395F443819}" destId="{2C00898B-FF48-4C44-99EF-96BAF9FF0C91}" srcOrd="0" destOrd="0" presId="urn:microsoft.com/office/officeart/2005/8/layout/radial5"/>
    <dgm:cxn modelId="{45B252EB-4906-4D1B-827A-6095D289DCE0}" type="presParOf" srcId="{4EFD7BD6-A73E-4FD2-9647-20E5867622AA}" destId="{B801DD2D-D6C8-4015-B11F-505D91B67EB3}" srcOrd="10" destOrd="0" presId="urn:microsoft.com/office/officeart/2005/8/layout/radial5"/>
    <dgm:cxn modelId="{453AE88B-53EE-411C-AA40-5EA4DA41BD0E}" type="presParOf" srcId="{4EFD7BD6-A73E-4FD2-9647-20E5867622AA}" destId="{84BEEBAF-544D-4197-9310-4B0ACB562825}" srcOrd="11" destOrd="0" presId="urn:microsoft.com/office/officeart/2005/8/layout/radial5"/>
    <dgm:cxn modelId="{CDD7DD6B-C41D-43A4-A644-DDC1A08ED5CC}" type="presParOf" srcId="{84BEEBAF-544D-4197-9310-4B0ACB562825}" destId="{B686FFE3-C50E-4EF2-AE99-F48C7E8FD6F4}" srcOrd="0" destOrd="0" presId="urn:microsoft.com/office/officeart/2005/8/layout/radial5"/>
    <dgm:cxn modelId="{9B19C0E9-3531-4184-ABEF-90917638ED4B}" type="presParOf" srcId="{4EFD7BD6-A73E-4FD2-9647-20E5867622AA}" destId="{A557D649-7916-4633-B2D8-2209116F7ACF}" srcOrd="12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AD425-AF50-48B7-864B-7C4CABB6DAF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A9DFC1-A4E1-4B82-AAFD-5E14A5A797D2}">
      <dgm:prSet phldrT="[Text]" custT="1"/>
      <dgm:spPr/>
      <dgm:t>
        <a:bodyPr/>
        <a:lstStyle/>
        <a:p>
          <a:r>
            <a:rPr lang="en-US" sz="4800" dirty="0" smtClean="0"/>
            <a:t>He     </a:t>
          </a:r>
          <a:r>
            <a:rPr lang="en-US" sz="3500" dirty="0" smtClean="0"/>
            <a:t>                </a:t>
          </a:r>
          <a:r>
            <a:rPr lang="en-US" sz="6000" dirty="0" smtClean="0"/>
            <a:t>2</a:t>
          </a:r>
          <a:endParaRPr lang="en-US" sz="3500" dirty="0"/>
        </a:p>
      </dgm:t>
    </dgm:pt>
    <dgm:pt modelId="{1CC18285-0109-4B12-9F37-5A93323B7072}" type="parTrans" cxnId="{0BF0AD52-6F41-48D5-B5AA-94225C54CA3B}">
      <dgm:prSet/>
      <dgm:spPr/>
      <dgm:t>
        <a:bodyPr/>
        <a:lstStyle/>
        <a:p>
          <a:endParaRPr lang="en-US"/>
        </a:p>
      </dgm:t>
    </dgm:pt>
    <dgm:pt modelId="{E048BDB2-D686-4465-9BA3-144E9E2C1DD0}" type="sibTrans" cxnId="{0BF0AD52-6F41-48D5-B5AA-94225C54CA3B}">
      <dgm:prSet/>
      <dgm:spPr/>
      <dgm:t>
        <a:bodyPr/>
        <a:lstStyle/>
        <a:p>
          <a:endParaRPr lang="en-US"/>
        </a:p>
      </dgm:t>
    </dgm:pt>
    <dgm:pt modelId="{7D90E243-0AAB-4105-8D0F-E3A8BAA2591D}">
      <dgm:prSet phldrT="[Text]" custT="1"/>
      <dgm:spPr/>
      <dgm:t>
        <a:bodyPr/>
        <a:lstStyle/>
        <a:p>
          <a:r>
            <a:rPr lang="en-US" sz="5400" dirty="0" smtClean="0"/>
            <a:t>Ne              2 , 8</a:t>
          </a:r>
          <a:endParaRPr lang="en-US" sz="3500" dirty="0"/>
        </a:p>
      </dgm:t>
    </dgm:pt>
    <dgm:pt modelId="{D040F8A3-131F-4152-8045-62D4B15505A7}" type="parTrans" cxnId="{FDA44FBA-C431-4A72-9EA0-8D9D972B052F}">
      <dgm:prSet/>
      <dgm:spPr/>
      <dgm:t>
        <a:bodyPr/>
        <a:lstStyle/>
        <a:p>
          <a:endParaRPr lang="en-US"/>
        </a:p>
      </dgm:t>
    </dgm:pt>
    <dgm:pt modelId="{840E1BC3-7881-4279-B3B0-27C3B52AA676}" type="sibTrans" cxnId="{FDA44FBA-C431-4A72-9EA0-8D9D972B052F}">
      <dgm:prSet/>
      <dgm:spPr/>
      <dgm:t>
        <a:bodyPr/>
        <a:lstStyle/>
        <a:p>
          <a:endParaRPr lang="en-US"/>
        </a:p>
      </dgm:t>
    </dgm:pt>
    <dgm:pt modelId="{341482B3-2360-48DF-A073-580266B9790C}">
      <dgm:prSet phldrT="[Text]" custT="1"/>
      <dgm:spPr/>
      <dgm:t>
        <a:bodyPr/>
        <a:lstStyle/>
        <a:p>
          <a:r>
            <a:rPr lang="en-US" sz="4800" dirty="0" err="1" smtClean="0"/>
            <a:t>Xn</a:t>
          </a:r>
          <a:r>
            <a:rPr lang="en-US" sz="4800" dirty="0" smtClean="0"/>
            <a:t>          2,8,18,18,8</a:t>
          </a:r>
          <a:endParaRPr lang="en-US" sz="3500" dirty="0"/>
        </a:p>
      </dgm:t>
    </dgm:pt>
    <dgm:pt modelId="{A3E4F33F-7338-4C91-875C-A1C5C7174240}" type="parTrans" cxnId="{84BDAE36-7683-4799-A7AF-D80C29229807}">
      <dgm:prSet/>
      <dgm:spPr/>
      <dgm:t>
        <a:bodyPr/>
        <a:lstStyle/>
        <a:p>
          <a:endParaRPr lang="en-US"/>
        </a:p>
      </dgm:t>
    </dgm:pt>
    <dgm:pt modelId="{33786F18-9D7C-4536-BAD0-69BD5D55F4C6}" type="sibTrans" cxnId="{84BDAE36-7683-4799-A7AF-D80C29229807}">
      <dgm:prSet/>
      <dgm:spPr/>
      <dgm:t>
        <a:bodyPr/>
        <a:lstStyle/>
        <a:p>
          <a:endParaRPr lang="en-US"/>
        </a:p>
      </dgm:t>
    </dgm:pt>
    <dgm:pt modelId="{965E4BE1-ECDA-407E-841C-F90CF40D45FE}">
      <dgm:prSet custT="1"/>
      <dgm:spPr/>
      <dgm:t>
        <a:bodyPr/>
        <a:lstStyle/>
        <a:p>
          <a:r>
            <a:rPr lang="en-US" sz="4800" dirty="0" err="1" smtClean="0"/>
            <a:t>Ar</a:t>
          </a:r>
          <a:r>
            <a:rPr lang="en-US" sz="4800" dirty="0" smtClean="0"/>
            <a:t>               2, 8 ,8 </a:t>
          </a:r>
          <a:endParaRPr lang="en-US" sz="3500" dirty="0"/>
        </a:p>
      </dgm:t>
    </dgm:pt>
    <dgm:pt modelId="{E45D1F08-0AF9-45F5-AEAC-536AC7628B73}" type="parTrans" cxnId="{99EE51C7-F5BD-4E88-A533-EF2BB62C18A7}">
      <dgm:prSet/>
      <dgm:spPr/>
      <dgm:t>
        <a:bodyPr/>
        <a:lstStyle/>
        <a:p>
          <a:endParaRPr lang="en-US"/>
        </a:p>
      </dgm:t>
    </dgm:pt>
    <dgm:pt modelId="{7AF088B7-85F0-43EA-BC2D-CD9D108B5B6C}" type="sibTrans" cxnId="{99EE51C7-F5BD-4E88-A533-EF2BB62C18A7}">
      <dgm:prSet/>
      <dgm:spPr/>
      <dgm:t>
        <a:bodyPr/>
        <a:lstStyle/>
        <a:p>
          <a:endParaRPr lang="en-US"/>
        </a:p>
      </dgm:t>
    </dgm:pt>
    <dgm:pt modelId="{D11B594C-B14D-4F26-BEC5-86F394AE52FC}">
      <dgm:prSet custT="1"/>
      <dgm:spPr/>
      <dgm:t>
        <a:bodyPr/>
        <a:lstStyle/>
        <a:p>
          <a:r>
            <a:rPr lang="en-US" sz="5400" dirty="0" smtClean="0"/>
            <a:t>Kr          2 ,8 ,18,8 </a:t>
          </a:r>
          <a:endParaRPr lang="en-US" sz="3500" dirty="0"/>
        </a:p>
      </dgm:t>
    </dgm:pt>
    <dgm:pt modelId="{15D30D62-B067-4600-92F6-23CB5865E1A5}" type="parTrans" cxnId="{809CCF70-6ED6-426E-AFF7-6257D5D59E2E}">
      <dgm:prSet/>
      <dgm:spPr/>
      <dgm:t>
        <a:bodyPr/>
        <a:lstStyle/>
        <a:p>
          <a:endParaRPr lang="en-US"/>
        </a:p>
      </dgm:t>
    </dgm:pt>
    <dgm:pt modelId="{22363031-2BF1-4BAF-8C27-9BCDEFA98F0E}" type="sibTrans" cxnId="{809CCF70-6ED6-426E-AFF7-6257D5D59E2E}">
      <dgm:prSet/>
      <dgm:spPr/>
      <dgm:t>
        <a:bodyPr/>
        <a:lstStyle/>
        <a:p>
          <a:endParaRPr lang="en-US"/>
        </a:p>
      </dgm:t>
    </dgm:pt>
    <dgm:pt modelId="{3FEA21B9-9093-45D9-A73E-DFF3A1310AEA}" type="pres">
      <dgm:prSet presAssocID="{E68AD425-AF50-48B7-864B-7C4CABB6DAF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5B0B42-AB18-4A8E-A8C9-5940958FBE44}" type="pres">
      <dgm:prSet presAssocID="{E68AD425-AF50-48B7-864B-7C4CABB6DAFA}" presName="dummyMaxCanvas" presStyleCnt="0">
        <dgm:presLayoutVars/>
      </dgm:prSet>
      <dgm:spPr/>
    </dgm:pt>
    <dgm:pt modelId="{85922B02-1B45-44DB-B1DE-398A6B4DA91B}" type="pres">
      <dgm:prSet presAssocID="{E68AD425-AF50-48B7-864B-7C4CABB6DAFA}" presName="FiveNodes_1" presStyleLbl="node1" presStyleIdx="0" presStyleCnt="5" custLinFactNeighborY="-9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25FB6-CA4E-4A00-8F8C-8A8BC81C7913}" type="pres">
      <dgm:prSet presAssocID="{E68AD425-AF50-48B7-864B-7C4CABB6DAF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D2B65-07FE-4900-8F49-11209EF9D89D}" type="pres">
      <dgm:prSet presAssocID="{E68AD425-AF50-48B7-864B-7C4CABB6DAFA}" presName="FiveNodes_3" presStyleLbl="node1" presStyleIdx="2" presStyleCnt="5" custLinFactNeighborX="-3102" custLinFactNeighborY="20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3FD9A1-17E9-4AF2-B5DF-DFD93A8D0F6C}" type="pres">
      <dgm:prSet presAssocID="{E68AD425-AF50-48B7-864B-7C4CABB6DAFA}" presName="FiveNodes_4" presStyleLbl="node1" presStyleIdx="3" presStyleCnt="5" custLinFactNeighborY="-31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F3BB0B-4A34-4589-85C9-C2C0B080117B}" type="pres">
      <dgm:prSet presAssocID="{E68AD425-AF50-48B7-864B-7C4CABB6DAF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B07BA-70CC-462C-856B-FEF0DBE7F1AC}" type="pres">
      <dgm:prSet presAssocID="{E68AD425-AF50-48B7-864B-7C4CABB6DAF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2A2D85-A9C6-40BA-9008-780ABDDA7DE0}" type="pres">
      <dgm:prSet presAssocID="{E68AD425-AF50-48B7-864B-7C4CABB6DAF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6CE196-1524-4831-A8B3-1A90A28AFFF4}" type="pres">
      <dgm:prSet presAssocID="{E68AD425-AF50-48B7-864B-7C4CABB6DAF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F318AE-4739-4371-870D-26B380E1C123}" type="pres">
      <dgm:prSet presAssocID="{E68AD425-AF50-48B7-864B-7C4CABB6DAF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C9433E-40F1-4EE7-8F28-EC5B160254F0}" type="pres">
      <dgm:prSet presAssocID="{E68AD425-AF50-48B7-864B-7C4CABB6DAF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F681B6-B8B7-4E3F-B973-59CD069E6DB6}" type="pres">
      <dgm:prSet presAssocID="{E68AD425-AF50-48B7-864B-7C4CABB6DAF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57EE11-D38E-4C2C-A9D7-7F106C3A729E}" type="pres">
      <dgm:prSet presAssocID="{E68AD425-AF50-48B7-864B-7C4CABB6DAF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D7B792-9344-4CBE-8919-F616A94B8D22}" type="pres">
      <dgm:prSet presAssocID="{E68AD425-AF50-48B7-864B-7C4CABB6DAF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68C421-126F-451D-A7AA-C8B9DFC7755D}" type="pres">
      <dgm:prSet presAssocID="{E68AD425-AF50-48B7-864B-7C4CABB6DAF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D838E8-0AAB-4F0D-A60F-F896216FB802}" type="presOf" srcId="{D11B594C-B14D-4F26-BEC5-86F394AE52FC}" destId="{A4D7B792-9344-4CBE-8919-F616A94B8D22}" srcOrd="1" destOrd="0" presId="urn:microsoft.com/office/officeart/2005/8/layout/vProcess5"/>
    <dgm:cxn modelId="{3D5B2C98-CF29-4839-90EB-48D5200F1BC6}" type="presOf" srcId="{965E4BE1-ECDA-407E-841C-F90CF40D45FE}" destId="{0657EE11-D38E-4C2C-A9D7-7F106C3A729E}" srcOrd="1" destOrd="0" presId="urn:microsoft.com/office/officeart/2005/8/layout/vProcess5"/>
    <dgm:cxn modelId="{8F3631C4-6529-4759-8D93-174973FAD5EA}" type="presOf" srcId="{965E4BE1-ECDA-407E-841C-F90CF40D45FE}" destId="{19FD2B65-07FE-4900-8F49-11209EF9D89D}" srcOrd="0" destOrd="0" presId="urn:microsoft.com/office/officeart/2005/8/layout/vProcess5"/>
    <dgm:cxn modelId="{84BDAE36-7683-4799-A7AF-D80C29229807}" srcId="{E68AD425-AF50-48B7-864B-7C4CABB6DAFA}" destId="{341482B3-2360-48DF-A073-580266B9790C}" srcOrd="4" destOrd="0" parTransId="{A3E4F33F-7338-4C91-875C-A1C5C7174240}" sibTransId="{33786F18-9D7C-4536-BAD0-69BD5D55F4C6}"/>
    <dgm:cxn modelId="{F411724B-0958-455E-9505-12A65C9AC93C}" type="presOf" srcId="{D11B594C-B14D-4F26-BEC5-86F394AE52FC}" destId="{0D3FD9A1-17E9-4AF2-B5DF-DFD93A8D0F6C}" srcOrd="0" destOrd="0" presId="urn:microsoft.com/office/officeart/2005/8/layout/vProcess5"/>
    <dgm:cxn modelId="{99C48438-786F-4881-BA58-E8313A766BFC}" type="presOf" srcId="{341482B3-2360-48DF-A073-580266B9790C}" destId="{FB68C421-126F-451D-A7AA-C8B9DFC7755D}" srcOrd="1" destOrd="0" presId="urn:microsoft.com/office/officeart/2005/8/layout/vProcess5"/>
    <dgm:cxn modelId="{818328C7-6BEA-47D5-A8C8-041B68768770}" type="presOf" srcId="{7D90E243-0AAB-4105-8D0F-E3A8BAA2591D}" destId="{30F681B6-B8B7-4E3F-B973-59CD069E6DB6}" srcOrd="1" destOrd="0" presId="urn:microsoft.com/office/officeart/2005/8/layout/vProcess5"/>
    <dgm:cxn modelId="{FDA44FBA-C431-4A72-9EA0-8D9D972B052F}" srcId="{E68AD425-AF50-48B7-864B-7C4CABB6DAFA}" destId="{7D90E243-0AAB-4105-8D0F-E3A8BAA2591D}" srcOrd="1" destOrd="0" parTransId="{D040F8A3-131F-4152-8045-62D4B15505A7}" sibTransId="{840E1BC3-7881-4279-B3B0-27C3B52AA676}"/>
    <dgm:cxn modelId="{DD72A366-2DBA-46C4-B7B6-9A9667B787B3}" type="presOf" srcId="{22363031-2BF1-4BAF-8C27-9BCDEFA98F0E}" destId="{FEF318AE-4739-4371-870D-26B380E1C123}" srcOrd="0" destOrd="0" presId="urn:microsoft.com/office/officeart/2005/8/layout/vProcess5"/>
    <dgm:cxn modelId="{2727E46D-4002-49AD-9C28-18EF391B474D}" type="presOf" srcId="{E68AD425-AF50-48B7-864B-7C4CABB6DAFA}" destId="{3FEA21B9-9093-45D9-A73E-DFF3A1310AEA}" srcOrd="0" destOrd="0" presId="urn:microsoft.com/office/officeart/2005/8/layout/vProcess5"/>
    <dgm:cxn modelId="{DC31EBA2-1B1A-4CB6-B48B-150B5D2D7F95}" type="presOf" srcId="{7D90E243-0AAB-4105-8D0F-E3A8BAA2591D}" destId="{AE725FB6-CA4E-4A00-8F8C-8A8BC81C7913}" srcOrd="0" destOrd="0" presId="urn:microsoft.com/office/officeart/2005/8/layout/vProcess5"/>
    <dgm:cxn modelId="{809CCF70-6ED6-426E-AFF7-6257D5D59E2E}" srcId="{E68AD425-AF50-48B7-864B-7C4CABB6DAFA}" destId="{D11B594C-B14D-4F26-BEC5-86F394AE52FC}" srcOrd="3" destOrd="0" parTransId="{15D30D62-B067-4600-92F6-23CB5865E1A5}" sibTransId="{22363031-2BF1-4BAF-8C27-9BCDEFA98F0E}"/>
    <dgm:cxn modelId="{1D585F3F-44EA-43AA-83C5-C341E3DD8516}" type="presOf" srcId="{7AF088B7-85F0-43EA-BC2D-CD9D108B5B6C}" destId="{2F6CE196-1524-4831-A8B3-1A90A28AFFF4}" srcOrd="0" destOrd="0" presId="urn:microsoft.com/office/officeart/2005/8/layout/vProcess5"/>
    <dgm:cxn modelId="{43C4E734-BDE2-4966-83F6-0C93D62AB035}" type="presOf" srcId="{E048BDB2-D686-4465-9BA3-144E9E2C1DD0}" destId="{0C0B07BA-70CC-462C-856B-FEF0DBE7F1AC}" srcOrd="0" destOrd="0" presId="urn:microsoft.com/office/officeart/2005/8/layout/vProcess5"/>
    <dgm:cxn modelId="{99EE51C7-F5BD-4E88-A533-EF2BB62C18A7}" srcId="{E68AD425-AF50-48B7-864B-7C4CABB6DAFA}" destId="{965E4BE1-ECDA-407E-841C-F90CF40D45FE}" srcOrd="2" destOrd="0" parTransId="{E45D1F08-0AF9-45F5-AEAC-536AC7628B73}" sibTransId="{7AF088B7-85F0-43EA-BC2D-CD9D108B5B6C}"/>
    <dgm:cxn modelId="{B3F169BC-26E1-4892-85EE-61D98D00DEA6}" type="presOf" srcId="{20A9DFC1-A4E1-4B82-AAFD-5E14A5A797D2}" destId="{85922B02-1B45-44DB-B1DE-398A6B4DA91B}" srcOrd="0" destOrd="0" presId="urn:microsoft.com/office/officeart/2005/8/layout/vProcess5"/>
    <dgm:cxn modelId="{0BF0AD52-6F41-48D5-B5AA-94225C54CA3B}" srcId="{E68AD425-AF50-48B7-864B-7C4CABB6DAFA}" destId="{20A9DFC1-A4E1-4B82-AAFD-5E14A5A797D2}" srcOrd="0" destOrd="0" parTransId="{1CC18285-0109-4B12-9F37-5A93323B7072}" sibTransId="{E048BDB2-D686-4465-9BA3-144E9E2C1DD0}"/>
    <dgm:cxn modelId="{861EF84E-8C10-460C-A557-201171894F3F}" type="presOf" srcId="{840E1BC3-7881-4279-B3B0-27C3B52AA676}" destId="{682A2D85-A9C6-40BA-9008-780ABDDA7DE0}" srcOrd="0" destOrd="0" presId="urn:microsoft.com/office/officeart/2005/8/layout/vProcess5"/>
    <dgm:cxn modelId="{1C6E8816-80B2-43B5-887D-C55F2703470E}" type="presOf" srcId="{20A9DFC1-A4E1-4B82-AAFD-5E14A5A797D2}" destId="{90C9433E-40F1-4EE7-8F28-EC5B160254F0}" srcOrd="1" destOrd="0" presId="urn:microsoft.com/office/officeart/2005/8/layout/vProcess5"/>
    <dgm:cxn modelId="{546BA2C0-F489-48BC-A902-5E75F6B8F0B4}" type="presOf" srcId="{341482B3-2360-48DF-A073-580266B9790C}" destId="{15F3BB0B-4A34-4589-85C9-C2C0B080117B}" srcOrd="0" destOrd="0" presId="urn:microsoft.com/office/officeart/2005/8/layout/vProcess5"/>
    <dgm:cxn modelId="{0D4FE5A0-7A75-4DFD-8C3A-72BA1DC0C291}" type="presParOf" srcId="{3FEA21B9-9093-45D9-A73E-DFF3A1310AEA}" destId="{585B0B42-AB18-4A8E-A8C9-5940958FBE44}" srcOrd="0" destOrd="0" presId="urn:microsoft.com/office/officeart/2005/8/layout/vProcess5"/>
    <dgm:cxn modelId="{B15A3DEB-FB88-44A4-ADFD-9DD92ABE4395}" type="presParOf" srcId="{3FEA21B9-9093-45D9-A73E-DFF3A1310AEA}" destId="{85922B02-1B45-44DB-B1DE-398A6B4DA91B}" srcOrd="1" destOrd="0" presId="urn:microsoft.com/office/officeart/2005/8/layout/vProcess5"/>
    <dgm:cxn modelId="{46C83C7A-68F8-462F-BFEE-381FF12EECDB}" type="presParOf" srcId="{3FEA21B9-9093-45D9-A73E-DFF3A1310AEA}" destId="{AE725FB6-CA4E-4A00-8F8C-8A8BC81C7913}" srcOrd="2" destOrd="0" presId="urn:microsoft.com/office/officeart/2005/8/layout/vProcess5"/>
    <dgm:cxn modelId="{FEE25925-A08D-4359-8A7E-E60A905AD7AB}" type="presParOf" srcId="{3FEA21B9-9093-45D9-A73E-DFF3A1310AEA}" destId="{19FD2B65-07FE-4900-8F49-11209EF9D89D}" srcOrd="3" destOrd="0" presId="urn:microsoft.com/office/officeart/2005/8/layout/vProcess5"/>
    <dgm:cxn modelId="{E0979C29-B0D5-433F-AF98-AB973C0A05EA}" type="presParOf" srcId="{3FEA21B9-9093-45D9-A73E-DFF3A1310AEA}" destId="{0D3FD9A1-17E9-4AF2-B5DF-DFD93A8D0F6C}" srcOrd="4" destOrd="0" presId="urn:microsoft.com/office/officeart/2005/8/layout/vProcess5"/>
    <dgm:cxn modelId="{73602FC9-4CCC-4C74-9427-1E72E651CCE6}" type="presParOf" srcId="{3FEA21B9-9093-45D9-A73E-DFF3A1310AEA}" destId="{15F3BB0B-4A34-4589-85C9-C2C0B080117B}" srcOrd="5" destOrd="0" presId="urn:microsoft.com/office/officeart/2005/8/layout/vProcess5"/>
    <dgm:cxn modelId="{932DC26D-90A2-4230-B2C3-AC5B2EE8D74A}" type="presParOf" srcId="{3FEA21B9-9093-45D9-A73E-DFF3A1310AEA}" destId="{0C0B07BA-70CC-462C-856B-FEF0DBE7F1AC}" srcOrd="6" destOrd="0" presId="urn:microsoft.com/office/officeart/2005/8/layout/vProcess5"/>
    <dgm:cxn modelId="{6CB42BB8-C499-4F74-B260-6D2071A13ACF}" type="presParOf" srcId="{3FEA21B9-9093-45D9-A73E-DFF3A1310AEA}" destId="{682A2D85-A9C6-40BA-9008-780ABDDA7DE0}" srcOrd="7" destOrd="0" presId="urn:microsoft.com/office/officeart/2005/8/layout/vProcess5"/>
    <dgm:cxn modelId="{8C036643-EB46-4666-939E-29C0D06C9DA1}" type="presParOf" srcId="{3FEA21B9-9093-45D9-A73E-DFF3A1310AEA}" destId="{2F6CE196-1524-4831-A8B3-1A90A28AFFF4}" srcOrd="8" destOrd="0" presId="urn:microsoft.com/office/officeart/2005/8/layout/vProcess5"/>
    <dgm:cxn modelId="{D4B137CC-6A05-473A-BB9C-0584ACE866F4}" type="presParOf" srcId="{3FEA21B9-9093-45D9-A73E-DFF3A1310AEA}" destId="{FEF318AE-4739-4371-870D-26B380E1C123}" srcOrd="9" destOrd="0" presId="urn:microsoft.com/office/officeart/2005/8/layout/vProcess5"/>
    <dgm:cxn modelId="{70559248-A946-48EE-B3FA-7BE61EC44F43}" type="presParOf" srcId="{3FEA21B9-9093-45D9-A73E-DFF3A1310AEA}" destId="{90C9433E-40F1-4EE7-8F28-EC5B160254F0}" srcOrd="10" destOrd="0" presId="urn:microsoft.com/office/officeart/2005/8/layout/vProcess5"/>
    <dgm:cxn modelId="{07B955EC-6195-47CC-A792-8195C7E34889}" type="presParOf" srcId="{3FEA21B9-9093-45D9-A73E-DFF3A1310AEA}" destId="{30F681B6-B8B7-4E3F-B973-59CD069E6DB6}" srcOrd="11" destOrd="0" presId="urn:microsoft.com/office/officeart/2005/8/layout/vProcess5"/>
    <dgm:cxn modelId="{6DD10A07-F9F7-432F-9EAC-4A8460B407D4}" type="presParOf" srcId="{3FEA21B9-9093-45D9-A73E-DFF3A1310AEA}" destId="{0657EE11-D38E-4C2C-A9D7-7F106C3A729E}" srcOrd="12" destOrd="0" presId="urn:microsoft.com/office/officeart/2005/8/layout/vProcess5"/>
    <dgm:cxn modelId="{FA34CDD7-28B5-4BCA-8066-2FC3C2D21C96}" type="presParOf" srcId="{3FEA21B9-9093-45D9-A73E-DFF3A1310AEA}" destId="{A4D7B792-9344-4CBE-8919-F616A94B8D22}" srcOrd="13" destOrd="0" presId="urn:microsoft.com/office/officeart/2005/8/layout/vProcess5"/>
    <dgm:cxn modelId="{79482F10-A2F3-4860-84FA-59C2711DD6DF}" type="presParOf" srcId="{3FEA21B9-9093-45D9-A73E-DFF3A1310AEA}" destId="{FB68C421-126F-451D-A7AA-C8B9DFC7755D}" srcOrd="14" destOrd="0" presId="urn:microsoft.com/office/officeart/2005/8/layout/vProcess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8FB538-10F9-4E89-B4F5-21BFB3192647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0264B55E-6B66-494A-994C-F76544FFFC26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600" dirty="0" smtClean="0"/>
            <a:t>Na</a:t>
          </a:r>
          <a:r>
            <a:rPr lang="en-US" sz="3600" baseline="30000" dirty="0" smtClean="0"/>
            <a:t>+</a:t>
          </a:r>
          <a:endParaRPr lang="en-US" sz="3800" baseline="30000" dirty="0"/>
        </a:p>
      </dgm:t>
    </dgm:pt>
    <dgm:pt modelId="{B72F7E0D-C09D-473F-BC64-2FF6E945AD86}" type="parTrans" cxnId="{DC3C81DE-45E1-457C-9984-464896D7A98A}">
      <dgm:prSet/>
      <dgm:spPr/>
      <dgm:t>
        <a:bodyPr/>
        <a:lstStyle/>
        <a:p>
          <a:endParaRPr lang="en-US"/>
        </a:p>
      </dgm:t>
    </dgm:pt>
    <dgm:pt modelId="{33A62F68-B461-45B7-83CA-F879E3B2D870}" type="sibTrans" cxnId="{DC3C81DE-45E1-457C-9984-464896D7A98A}">
      <dgm:prSet/>
      <dgm:spPr/>
      <dgm:t>
        <a:bodyPr/>
        <a:lstStyle/>
        <a:p>
          <a:endParaRPr lang="en-US">
            <a:solidFill>
              <a:srgbClr val="7030A0"/>
            </a:solidFill>
          </a:endParaRPr>
        </a:p>
      </dgm:t>
    </dgm:pt>
    <dgm:pt modelId="{6D5992B5-4AB8-42B0-A102-E594EC6D78A8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4400" dirty="0" err="1" smtClean="0"/>
            <a:t>Cl</a:t>
          </a:r>
          <a:r>
            <a:rPr lang="en-US" sz="4400" baseline="30000" dirty="0" smtClean="0"/>
            <a:t>-</a:t>
          </a:r>
          <a:endParaRPr lang="en-US" sz="5300" baseline="30000" dirty="0"/>
        </a:p>
      </dgm:t>
    </dgm:pt>
    <dgm:pt modelId="{97332894-F843-4D78-B925-414D300CABBF}" type="parTrans" cxnId="{B9D8235A-B985-4CEB-9934-AB496EEF820C}">
      <dgm:prSet/>
      <dgm:spPr/>
      <dgm:t>
        <a:bodyPr/>
        <a:lstStyle/>
        <a:p>
          <a:endParaRPr lang="en-US"/>
        </a:p>
      </dgm:t>
    </dgm:pt>
    <dgm:pt modelId="{A7DDD4D7-3FF5-49BD-B2FE-E381144EE89C}" type="sibTrans" cxnId="{B9D8235A-B985-4CEB-9934-AB496EEF820C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74FE9DCD-075E-4564-83F7-66AA9C936627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6600" dirty="0" err="1" smtClean="0"/>
            <a:t>NaCl</a:t>
          </a:r>
          <a:endParaRPr lang="en-US" sz="6500" dirty="0"/>
        </a:p>
      </dgm:t>
    </dgm:pt>
    <dgm:pt modelId="{742E4394-D7B2-44CD-ABBD-4F576611C46E}" type="parTrans" cxnId="{760DB171-27DB-4C99-A4F9-5F393FAE5C25}">
      <dgm:prSet/>
      <dgm:spPr/>
      <dgm:t>
        <a:bodyPr/>
        <a:lstStyle/>
        <a:p>
          <a:endParaRPr lang="en-US"/>
        </a:p>
      </dgm:t>
    </dgm:pt>
    <dgm:pt modelId="{B95B8E6D-74CA-40AF-9A91-F02E2A0C0BF5}" type="sibTrans" cxnId="{760DB171-27DB-4C99-A4F9-5F393FAE5C25}">
      <dgm:prSet/>
      <dgm:spPr/>
      <dgm:t>
        <a:bodyPr/>
        <a:lstStyle/>
        <a:p>
          <a:endParaRPr lang="en-US"/>
        </a:p>
      </dgm:t>
    </dgm:pt>
    <dgm:pt modelId="{BCE1E9DC-ADF2-445D-A6DF-3F9DD8F0D78D}" type="pres">
      <dgm:prSet presAssocID="{9A8FB538-10F9-4E89-B4F5-21BFB3192647}" presName="Name0" presStyleCnt="0">
        <dgm:presLayoutVars>
          <dgm:dir/>
          <dgm:resizeHandles val="exact"/>
        </dgm:presLayoutVars>
      </dgm:prSet>
      <dgm:spPr/>
    </dgm:pt>
    <dgm:pt modelId="{B006BB44-7FAF-403A-908B-8B8E6C1FADCB}" type="pres">
      <dgm:prSet presAssocID="{9A8FB538-10F9-4E89-B4F5-21BFB3192647}" presName="vNodes" presStyleCnt="0"/>
      <dgm:spPr/>
    </dgm:pt>
    <dgm:pt modelId="{862D7753-AF4D-4E9D-A848-7EA3DCCD2ECD}" type="pres">
      <dgm:prSet presAssocID="{0264B55E-6B66-494A-994C-F76544FFFC26}" presName="node" presStyleLbl="node1" presStyleIdx="0" presStyleCnt="3" custLinFactNeighborX="78" custLinFactNeighborY="73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DBD24-B132-4F64-8E09-76FDF763DBA9}" type="pres">
      <dgm:prSet presAssocID="{33A62F68-B461-45B7-83CA-F879E3B2D870}" presName="spacerT" presStyleCnt="0"/>
      <dgm:spPr/>
    </dgm:pt>
    <dgm:pt modelId="{7AE935E8-EF48-45EA-BB5A-9E40CE8C4844}" type="pres">
      <dgm:prSet presAssocID="{33A62F68-B461-45B7-83CA-F879E3B2D870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1B9D68B-02C4-4836-BA5F-0BC337B1B230}" type="pres">
      <dgm:prSet presAssocID="{33A62F68-B461-45B7-83CA-F879E3B2D870}" presName="spacerB" presStyleCnt="0"/>
      <dgm:spPr/>
    </dgm:pt>
    <dgm:pt modelId="{55E37F58-B598-41A5-8057-99625053FA57}" type="pres">
      <dgm:prSet presAssocID="{6D5992B5-4AB8-42B0-A102-E594EC6D78A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081D49-A820-4A08-8AB9-EE055C04BAB7}" type="pres">
      <dgm:prSet presAssocID="{9A8FB538-10F9-4E89-B4F5-21BFB3192647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AB70326C-9334-489C-90F3-0588020A2E26}" type="pres">
      <dgm:prSet presAssocID="{9A8FB538-10F9-4E89-B4F5-21BFB319264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1F440A57-0FC7-4029-B140-5C8ED0BE3CC0}" type="pres">
      <dgm:prSet presAssocID="{9A8FB538-10F9-4E89-B4F5-21BFB319264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D8235A-B985-4CEB-9934-AB496EEF820C}" srcId="{9A8FB538-10F9-4E89-B4F5-21BFB3192647}" destId="{6D5992B5-4AB8-42B0-A102-E594EC6D78A8}" srcOrd="1" destOrd="0" parTransId="{97332894-F843-4D78-B925-414D300CABBF}" sibTransId="{A7DDD4D7-3FF5-49BD-B2FE-E381144EE89C}"/>
    <dgm:cxn modelId="{DC3C81DE-45E1-457C-9984-464896D7A98A}" srcId="{9A8FB538-10F9-4E89-B4F5-21BFB3192647}" destId="{0264B55E-6B66-494A-994C-F76544FFFC26}" srcOrd="0" destOrd="0" parTransId="{B72F7E0D-C09D-473F-BC64-2FF6E945AD86}" sibTransId="{33A62F68-B461-45B7-83CA-F879E3B2D870}"/>
    <dgm:cxn modelId="{76E8AF79-C02A-44E7-A12F-8F73AE315C67}" type="presOf" srcId="{0264B55E-6B66-494A-994C-F76544FFFC26}" destId="{862D7753-AF4D-4E9D-A848-7EA3DCCD2ECD}" srcOrd="0" destOrd="0" presId="urn:microsoft.com/office/officeart/2005/8/layout/equation2"/>
    <dgm:cxn modelId="{D3EF56FC-B182-44FB-BFBD-AD4A25B20661}" type="presOf" srcId="{74FE9DCD-075E-4564-83F7-66AA9C936627}" destId="{1F440A57-0FC7-4029-B140-5C8ED0BE3CC0}" srcOrd="0" destOrd="0" presId="urn:microsoft.com/office/officeart/2005/8/layout/equation2"/>
    <dgm:cxn modelId="{DEE69595-502F-495E-AB64-4524C9E31389}" type="presOf" srcId="{A7DDD4D7-3FF5-49BD-B2FE-E381144EE89C}" destId="{45081D49-A820-4A08-8AB9-EE055C04BAB7}" srcOrd="0" destOrd="0" presId="urn:microsoft.com/office/officeart/2005/8/layout/equation2"/>
    <dgm:cxn modelId="{760DB171-27DB-4C99-A4F9-5F393FAE5C25}" srcId="{9A8FB538-10F9-4E89-B4F5-21BFB3192647}" destId="{74FE9DCD-075E-4564-83F7-66AA9C936627}" srcOrd="2" destOrd="0" parTransId="{742E4394-D7B2-44CD-ABBD-4F576611C46E}" sibTransId="{B95B8E6D-74CA-40AF-9A91-F02E2A0C0BF5}"/>
    <dgm:cxn modelId="{97A01DE6-E72B-4AC6-B902-4D945EB0307E}" type="presOf" srcId="{9A8FB538-10F9-4E89-B4F5-21BFB3192647}" destId="{BCE1E9DC-ADF2-445D-A6DF-3F9DD8F0D78D}" srcOrd="0" destOrd="0" presId="urn:microsoft.com/office/officeart/2005/8/layout/equation2"/>
    <dgm:cxn modelId="{3C09B601-52F1-4FFF-B200-A29B0677B09E}" type="presOf" srcId="{33A62F68-B461-45B7-83CA-F879E3B2D870}" destId="{7AE935E8-EF48-45EA-BB5A-9E40CE8C4844}" srcOrd="0" destOrd="0" presId="urn:microsoft.com/office/officeart/2005/8/layout/equation2"/>
    <dgm:cxn modelId="{137BF469-CFD5-4E5C-8645-A1BD8BA24286}" type="presOf" srcId="{A7DDD4D7-3FF5-49BD-B2FE-E381144EE89C}" destId="{AB70326C-9334-489C-90F3-0588020A2E26}" srcOrd="1" destOrd="0" presId="urn:microsoft.com/office/officeart/2005/8/layout/equation2"/>
    <dgm:cxn modelId="{EC8CE6D2-6B51-4D87-A313-E39F2B72F7DE}" type="presOf" srcId="{6D5992B5-4AB8-42B0-A102-E594EC6D78A8}" destId="{55E37F58-B598-41A5-8057-99625053FA57}" srcOrd="0" destOrd="0" presId="urn:microsoft.com/office/officeart/2005/8/layout/equation2"/>
    <dgm:cxn modelId="{B902FF35-4022-4506-A411-7DAAF7635EB3}" type="presParOf" srcId="{BCE1E9DC-ADF2-445D-A6DF-3F9DD8F0D78D}" destId="{B006BB44-7FAF-403A-908B-8B8E6C1FADCB}" srcOrd="0" destOrd="0" presId="urn:microsoft.com/office/officeart/2005/8/layout/equation2"/>
    <dgm:cxn modelId="{2B853C26-C8F3-4E29-A2F0-0FE4513D556D}" type="presParOf" srcId="{B006BB44-7FAF-403A-908B-8B8E6C1FADCB}" destId="{862D7753-AF4D-4E9D-A848-7EA3DCCD2ECD}" srcOrd="0" destOrd="0" presId="urn:microsoft.com/office/officeart/2005/8/layout/equation2"/>
    <dgm:cxn modelId="{5F60C2E6-1BB9-41ED-A024-C2D3F50B2CA6}" type="presParOf" srcId="{B006BB44-7FAF-403A-908B-8B8E6C1FADCB}" destId="{F79DBD24-B132-4F64-8E09-76FDF763DBA9}" srcOrd="1" destOrd="0" presId="urn:microsoft.com/office/officeart/2005/8/layout/equation2"/>
    <dgm:cxn modelId="{F688BF5F-22B9-4113-B4C6-33C06FACA299}" type="presParOf" srcId="{B006BB44-7FAF-403A-908B-8B8E6C1FADCB}" destId="{7AE935E8-EF48-45EA-BB5A-9E40CE8C4844}" srcOrd="2" destOrd="0" presId="urn:microsoft.com/office/officeart/2005/8/layout/equation2"/>
    <dgm:cxn modelId="{DF59E7CB-0643-4149-AF9E-7CA23D9C746D}" type="presParOf" srcId="{B006BB44-7FAF-403A-908B-8B8E6C1FADCB}" destId="{F1B9D68B-02C4-4836-BA5F-0BC337B1B230}" srcOrd="3" destOrd="0" presId="urn:microsoft.com/office/officeart/2005/8/layout/equation2"/>
    <dgm:cxn modelId="{D368103C-45B2-47B9-95D1-33EB5531F39A}" type="presParOf" srcId="{B006BB44-7FAF-403A-908B-8B8E6C1FADCB}" destId="{55E37F58-B598-41A5-8057-99625053FA57}" srcOrd="4" destOrd="0" presId="urn:microsoft.com/office/officeart/2005/8/layout/equation2"/>
    <dgm:cxn modelId="{9C59FE31-345B-42D5-AD9C-C45CA7A3E7AD}" type="presParOf" srcId="{BCE1E9DC-ADF2-445D-A6DF-3F9DD8F0D78D}" destId="{45081D49-A820-4A08-8AB9-EE055C04BAB7}" srcOrd="1" destOrd="0" presId="urn:microsoft.com/office/officeart/2005/8/layout/equation2"/>
    <dgm:cxn modelId="{A39ACEA4-AB3D-4123-9DA3-1B4DDB7AB0A6}" type="presParOf" srcId="{45081D49-A820-4A08-8AB9-EE055C04BAB7}" destId="{AB70326C-9334-489C-90F3-0588020A2E26}" srcOrd="0" destOrd="0" presId="urn:microsoft.com/office/officeart/2005/8/layout/equation2"/>
    <dgm:cxn modelId="{F6C4336F-CFA9-4EFF-81FF-1BEE53A43122}" type="presParOf" srcId="{BCE1E9DC-ADF2-445D-A6DF-3F9DD8F0D78D}" destId="{1F440A57-0FC7-4029-B140-5C8ED0BE3CC0}" srcOrd="2" destOrd="0" presId="urn:microsoft.com/office/officeart/2005/8/layout/equati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DB1C2-412E-4024-B4A7-4E4603BC88F1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EE419-8224-4870-947A-E1500A7A4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EE419-8224-4870-947A-E1500A7A4B4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EE419-8224-4870-947A-E1500A7A4B4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EEE419-8224-4870-947A-E1500A7A4B4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C943C-0A80-48A6-B947-0A102AA20CF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numCol="1" rtlCol="0" anchor="ctr">
            <a:prstTxWarp prst="textChevron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4800" b="1" i="0" u="none" strike="noStrike" kern="1200" cap="none" spc="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1600200"/>
            <a:ext cx="6096000" cy="439881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2509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219200"/>
            <a:ext cx="2743199" cy="2438400"/>
          </a:xfrm>
          <a:prstGeom prst="rect">
            <a:avLst/>
          </a:prstGeom>
          <a:solidFill>
            <a:srgbClr val="FF0000"/>
          </a:soli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04800" y="990600"/>
            <a:ext cx="5486400" cy="52014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অসীম</a:t>
            </a: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কান্তি</a:t>
            </a: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তালুকদার</a:t>
            </a:r>
            <a:endParaRPr lang="en-US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.(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অনার্স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), 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, </a:t>
            </a:r>
            <a:r>
              <a:rPr lang="en-US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এম.এড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endParaRPr lang="en-US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বিয়ানিবাজার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বিয়ানিবাজার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আইডিঃ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২১</a:t>
            </a:r>
          </a:p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০১৭১৭০৭৪৯৫৭</a:t>
            </a:r>
          </a:p>
          <a:p>
            <a:pPr algn="ctr"/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Email: asimkantitalukder@gmail.com</a:t>
            </a:r>
          </a:p>
          <a:p>
            <a:pPr algn="ctr"/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228600"/>
            <a:ext cx="3657600" cy="76944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3048000"/>
            <a:ext cx="8382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অসীম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</a:t>
            </a:r>
          </a:p>
          <a:p>
            <a:pPr algn="ctr">
              <a:buNone/>
            </a:pP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বন্ধন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৫০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05000" y="0"/>
            <a:ext cx="5181600" cy="1600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80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8000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80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874837"/>
            <a:ext cx="8991600" cy="452596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–</a:t>
            </a:r>
          </a:p>
          <a:p>
            <a:pPr>
              <a:buNone/>
            </a:pP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যোজ্যতা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ইলেকট্রনের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সংজ্ঞায়িত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নিষ্ক্রিয়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গ্যাসের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স্থিতিশীলতার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অষ্টক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নিয়মের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৪।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বন্ধন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সমযোজী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আয়নিক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বন্ধন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)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গঠনের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286000" y="228600"/>
            <a:ext cx="36576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7596587"/>
              </p:ext>
            </p:extLst>
          </p:nvPr>
        </p:nvGraphicFramePr>
        <p:xfrm>
          <a:off x="685800" y="1435675"/>
          <a:ext cx="8001000" cy="5041325"/>
        </p:xfrm>
        <a:graphic>
          <a:graphicData uri="http://schemas.openxmlformats.org/drawingml/2006/table">
            <a:tbl>
              <a:tblPr firstRow="1" bandRow="1"/>
              <a:tblGrid>
                <a:gridCol w="609600"/>
                <a:gridCol w="1447800"/>
                <a:gridCol w="3200400"/>
                <a:gridCol w="1219200"/>
                <a:gridCol w="1524000"/>
              </a:tblGrid>
              <a:tr h="536346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ক্রম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ধাপ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কার্যক্রম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সময়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উপকরণ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01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প্রস্তুতি</a:t>
                      </a:r>
                      <a:endParaRPr lang="en-US" sz="2400" b="1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শুভেচ্ছা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বিনিময়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শ্রেণি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বিন্যাস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পাঠ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ঘোষনা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05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ডি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সি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45694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02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শিখন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ফল-1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প্রদর্শন,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প্রশ্নের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উত্তর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,  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০৫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ডি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সি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.,বোর্ড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03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শিখন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ফল-2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জোড়ায়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b="1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০৭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কর্ম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পত্র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2189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04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শিখন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ফল-3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জোড়ায়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b="1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08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কর্ম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পত্র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87429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০৫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শিখন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ফল-৪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(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সৃজনশীল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)</a:t>
                      </a:r>
                      <a:endParaRPr lang="en-US" sz="2400" b="1" cap="none" spc="0" dirty="0" smtClean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১৫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পোস্টারপেপার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56949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05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মূল্যায়ন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(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সৃজনশীল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)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০৭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মৌখিক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/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92803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06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বাড়ির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02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92803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07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সমাপ্ত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</a:t>
                      </a:r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ধন্যবাদ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0১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ডি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en-US" sz="2400" b="1" cap="none" spc="0" baseline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1" cap="none" spc="0" baseline="0" dirty="0" err="1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সি</a:t>
                      </a:r>
                      <a:r>
                        <a:rPr lang="en-US" sz="2400" b="1" cap="none" spc="0" dirty="0" smtClean="0">
                          <a:ln w="1905"/>
                          <a:solidFill>
                            <a:schemeClr val="tx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endParaRPr lang="en-US" sz="2400" b="1" cap="none" spc="0" dirty="0">
                        <a:ln w="1905"/>
                        <a:solidFill>
                          <a:schemeClr val="tx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43200" y="373559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পরিকল্পনা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586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Computer Gallery\Downloads\Saida-and-Ruma-in-Banglades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28700"/>
            <a:ext cx="6096000" cy="37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Computer Gallery\Downloads\molecul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3810000" cy="3810000"/>
          </a:xfrm>
          <a:prstGeom prst="rect">
            <a:avLst/>
          </a:prstGeom>
          <a:noFill/>
        </p:spPr>
      </p:pic>
      <p:pic>
        <p:nvPicPr>
          <p:cNvPr id="5" name="Picture 2" descr="C:\Users\Computer Gallery\Downloads\hydrogenbon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3810000" cy="3781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371600" y="152400"/>
            <a:ext cx="5257800" cy="6096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Computer Gallery\Downloads\carbo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90600"/>
            <a:ext cx="4267200" cy="4038600"/>
          </a:xfrm>
          <a:prstGeom prst="rect">
            <a:avLst/>
          </a:prstGeom>
          <a:noFill/>
        </p:spPr>
      </p:pic>
      <p:grpSp>
        <p:nvGrpSpPr>
          <p:cNvPr id="47" name="Group 46"/>
          <p:cNvGrpSpPr/>
          <p:nvPr/>
        </p:nvGrpSpPr>
        <p:grpSpPr>
          <a:xfrm>
            <a:off x="6172200" y="533400"/>
            <a:ext cx="2819400" cy="2514600"/>
            <a:chOff x="4876800" y="381000"/>
            <a:chExt cx="2819400" cy="2514600"/>
          </a:xfrm>
        </p:grpSpPr>
        <p:sp>
          <p:nvSpPr>
            <p:cNvPr id="6" name="Oval 5"/>
            <p:cNvSpPr/>
            <p:nvPr/>
          </p:nvSpPr>
          <p:spPr>
            <a:xfrm>
              <a:off x="5867400" y="1295400"/>
              <a:ext cx="914400" cy="914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334000" y="838200"/>
              <a:ext cx="1981200" cy="1752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4876800" y="533400"/>
              <a:ext cx="2819400" cy="2362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6172200" y="381000"/>
              <a:ext cx="3810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781800" y="990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086600" y="12192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162800" y="1828800"/>
              <a:ext cx="2286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010400" y="2133600"/>
              <a:ext cx="1524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19800" y="16002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Na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85800" y="5562600"/>
            <a:ext cx="37338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 ।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যোজ্যতা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95400" y="68759"/>
            <a:ext cx="5410200" cy="76944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বন্ধন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6781800" y="10668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553200" y="14478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705600" y="22098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086600" y="25146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543800" y="22098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543800" y="12954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5029200" y="3886200"/>
            <a:ext cx="2819400" cy="2590800"/>
            <a:chOff x="5029200" y="3886200"/>
            <a:chExt cx="2819400" cy="2590800"/>
          </a:xfrm>
        </p:grpSpPr>
        <p:sp>
          <p:nvSpPr>
            <p:cNvPr id="25" name="Oval 24"/>
            <p:cNvSpPr/>
            <p:nvPr/>
          </p:nvSpPr>
          <p:spPr>
            <a:xfrm>
              <a:off x="5029200" y="3962400"/>
              <a:ext cx="2819400" cy="2362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5486400" y="4267200"/>
              <a:ext cx="1981200" cy="1752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019800" y="4724400"/>
              <a:ext cx="914400" cy="914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 flipV="1">
              <a:off x="6324600" y="3886200"/>
              <a:ext cx="3810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248400" y="6248400"/>
              <a:ext cx="3810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791200" y="4343400"/>
              <a:ext cx="2286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562600" y="44958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7162800" y="45720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7391400" y="4876800"/>
              <a:ext cx="1524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7086600" y="5638800"/>
              <a:ext cx="2286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6781800" y="57912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410200" y="5334000"/>
              <a:ext cx="2286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562600" y="5562600"/>
              <a:ext cx="2286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477000" y="4724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172200" y="51054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Mg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6324600" y="5562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allAtOnce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57200"/>
            <a:ext cx="876300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যোজ্যতা</a:t>
            </a:r>
            <a:r>
              <a:rPr lang="en-US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115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ইলেক্ট্রনঃ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বাহিরের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যোজ্যতা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omputer Gallery\Downloads\periodicta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9144000" cy="5867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914400" y="457200"/>
          <a:ext cx="7391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66EB95-E119-4E21-B44B-30B7211068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F166EB95-E119-4E21-B44B-30B7211068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graphicEl>
                                              <a:dgm id="{F166EB95-E119-4E21-B44B-30B7211068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graphicEl>
                                              <a:dgm id="{F166EB95-E119-4E21-B44B-30B7211068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graphicEl>
                                              <a:dgm id="{F166EB95-E119-4E21-B44B-30B7211068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E98082-0703-4371-9DF2-E8B5F8EC3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DCE98082-0703-4371-9DF2-E8B5F8EC3E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graphicEl>
                                              <a:dgm id="{DCE98082-0703-4371-9DF2-E8B5F8EC3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graphicEl>
                                              <a:dgm id="{DCE98082-0703-4371-9DF2-E8B5F8EC3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graphicEl>
                                              <a:dgm id="{DCE98082-0703-4371-9DF2-E8B5F8EC3E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EB3723-77EE-4DE2-B923-00A0B542F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graphicEl>
                                              <a:dgm id="{EAEB3723-77EE-4DE2-B923-00A0B542F0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graphicEl>
                                              <a:dgm id="{EAEB3723-77EE-4DE2-B923-00A0B542F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graphicEl>
                                              <a:dgm id="{EAEB3723-77EE-4DE2-B923-00A0B542F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graphicEl>
                                              <a:dgm id="{EAEB3723-77EE-4DE2-B923-00A0B542F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56AB99-F9AC-44AE-A14A-B2205D163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1856AB99-F9AC-44AE-A14A-B2205D1636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graphicEl>
                                              <a:dgm id="{1856AB99-F9AC-44AE-A14A-B2205D163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graphicEl>
                                              <a:dgm id="{1856AB99-F9AC-44AE-A14A-B2205D163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graphicEl>
                                              <a:dgm id="{1856AB99-F9AC-44AE-A14A-B2205D163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03807F-71A9-47F4-8068-4AB5B792CE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graphicEl>
                                              <a:dgm id="{8403807F-71A9-47F4-8068-4AB5B792CE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graphicEl>
                                              <a:dgm id="{8403807F-71A9-47F4-8068-4AB5B792CE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graphicEl>
                                              <a:dgm id="{8403807F-71A9-47F4-8068-4AB5B792CE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graphicEl>
                                              <a:dgm id="{8403807F-71A9-47F4-8068-4AB5B792CE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7E7AB1-E93C-4A8A-B739-058AFA33FA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graphicEl>
                                              <a:dgm id="{DE7E7AB1-E93C-4A8A-B739-058AFA33FA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graphicEl>
                                              <a:dgm id="{DE7E7AB1-E93C-4A8A-B739-058AFA33FA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graphicEl>
                                              <a:dgm id="{DE7E7AB1-E93C-4A8A-B739-058AFA33FA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graphicEl>
                                              <a:dgm id="{DE7E7AB1-E93C-4A8A-B739-058AFA33FA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D96A58-6FBD-4F58-8385-6F0C643837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>
                                            <p:graphicEl>
                                              <a:dgm id="{8DD96A58-6FBD-4F58-8385-6F0C643837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graphicEl>
                                              <a:dgm id="{8DD96A58-6FBD-4F58-8385-6F0C643837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graphicEl>
                                              <a:dgm id="{8DD96A58-6FBD-4F58-8385-6F0C643837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graphicEl>
                                              <a:dgm id="{8DD96A58-6FBD-4F58-8385-6F0C643837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012E5D-8747-4175-A4E0-7FEB4021D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graphicEl>
                                              <a:dgm id="{EB012E5D-8747-4175-A4E0-7FEB4021D1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>
                                            <p:graphicEl>
                                              <a:dgm id="{EB012E5D-8747-4175-A4E0-7FEB4021D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>
                                            <p:graphicEl>
                                              <a:dgm id="{EB012E5D-8747-4175-A4E0-7FEB4021D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>
                                            <p:graphicEl>
                                              <a:dgm id="{EB012E5D-8747-4175-A4E0-7FEB4021D1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DCF7F6-CC5E-45E4-AF4B-FB6B8ECBE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">
                                            <p:graphicEl>
                                              <a:dgm id="{59DCF7F6-CC5E-45E4-AF4B-FB6B8ECBE5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graphicEl>
                                              <a:dgm id="{59DCF7F6-CC5E-45E4-AF4B-FB6B8ECBE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">
                                            <p:graphicEl>
                                              <a:dgm id="{59DCF7F6-CC5E-45E4-AF4B-FB6B8ECBE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">
                                            <p:graphicEl>
                                              <a:dgm id="{59DCF7F6-CC5E-45E4-AF4B-FB6B8ECBE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B0B26A-B316-476A-BAC8-A4395F4438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">
                                            <p:graphicEl>
                                              <a:dgm id="{A3B0B26A-B316-476A-BAC8-A4395F4438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graphicEl>
                                              <a:dgm id="{A3B0B26A-B316-476A-BAC8-A4395F4438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">
                                            <p:graphicEl>
                                              <a:dgm id="{A3B0B26A-B316-476A-BAC8-A4395F4438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">
                                            <p:graphicEl>
                                              <a:dgm id="{A3B0B26A-B316-476A-BAC8-A4395F4438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01DD2D-D6C8-4015-B11F-505D91B67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">
                                            <p:graphicEl>
                                              <a:dgm id="{B801DD2D-D6C8-4015-B11F-505D91B67E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>
                                            <p:graphicEl>
                                              <a:dgm id="{B801DD2D-D6C8-4015-B11F-505D91B67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">
                                            <p:graphicEl>
                                              <a:dgm id="{B801DD2D-D6C8-4015-B11F-505D91B67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">
                                            <p:graphicEl>
                                              <a:dgm id="{B801DD2D-D6C8-4015-B11F-505D91B67E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BEEBAF-544D-4197-9310-4B0ACB562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4">
                                            <p:graphicEl>
                                              <a:dgm id="{84BEEBAF-544D-4197-9310-4B0ACB5628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4">
                                            <p:graphicEl>
                                              <a:dgm id="{84BEEBAF-544D-4197-9310-4B0ACB562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">
                                            <p:graphicEl>
                                              <a:dgm id="{84BEEBAF-544D-4197-9310-4B0ACB562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">
                                            <p:graphicEl>
                                              <a:dgm id="{84BEEBAF-544D-4197-9310-4B0ACB562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57D649-7916-4633-B2D8-2209116F7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4">
                                            <p:graphicEl>
                                              <a:dgm id="{A557D649-7916-4633-B2D8-2209116F7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4">
                                            <p:graphicEl>
                                              <a:dgm id="{A557D649-7916-4633-B2D8-2209116F7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">
                                            <p:graphicEl>
                                              <a:dgm id="{A557D649-7916-4633-B2D8-2209116F7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">
                                            <p:graphicEl>
                                              <a:dgm id="{A557D649-7916-4633-B2D8-2209116F7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810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গ্রুপ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--১৮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বিন্যাস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নিম্নে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দেখানো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1219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ight Arrow 8"/>
          <p:cNvSpPr/>
          <p:nvPr/>
        </p:nvSpPr>
        <p:spPr>
          <a:xfrm>
            <a:off x="1752600" y="1447800"/>
            <a:ext cx="1295400" cy="457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362200" y="2438400"/>
            <a:ext cx="12192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438400" y="3505200"/>
            <a:ext cx="12192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971800" y="4419600"/>
            <a:ext cx="11430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429000" y="5410200"/>
            <a:ext cx="1143000" cy="457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5922B02-1B45-44DB-B1DE-398A6B4DA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>
                                            <p:graphicEl>
                                              <a:dgm id="{85922B02-1B45-44DB-B1DE-398A6B4DA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>
                                            <p:graphicEl>
                                              <a:dgm id="{85922B02-1B45-44DB-B1DE-398A6B4DA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C0B07BA-70CC-462C-856B-FEF0DBE7F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8">
                                            <p:graphicEl>
                                              <a:dgm id="{0C0B07BA-70CC-462C-856B-FEF0DBE7F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8">
                                            <p:graphicEl>
                                              <a:dgm id="{0C0B07BA-70CC-462C-856B-FEF0DBE7F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E725FB6-CA4E-4A00-8F8C-8A8BC81C7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8">
                                            <p:graphicEl>
                                              <a:dgm id="{AE725FB6-CA4E-4A00-8F8C-8A8BC81C7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8">
                                            <p:graphicEl>
                                              <a:dgm id="{AE725FB6-CA4E-4A00-8F8C-8A8BC81C7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2A2D85-A9C6-40BA-9008-780ABDDA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8">
                                            <p:graphicEl>
                                              <a:dgm id="{682A2D85-A9C6-40BA-9008-780ABDDA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8">
                                            <p:graphicEl>
                                              <a:dgm id="{682A2D85-A9C6-40BA-9008-780ABDDA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FD2B65-07FE-4900-8F49-11209EF9D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">
                                            <p:graphicEl>
                                              <a:dgm id="{19FD2B65-07FE-4900-8F49-11209EF9D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8">
                                            <p:graphicEl>
                                              <a:dgm id="{19FD2B65-07FE-4900-8F49-11209EF9D8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F6CE196-1524-4831-A8B3-1A90A28AFF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8">
                                            <p:graphicEl>
                                              <a:dgm id="{2F6CE196-1524-4831-A8B3-1A90A28AFF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8">
                                            <p:graphicEl>
                                              <a:dgm id="{2F6CE196-1524-4831-A8B3-1A90A28AFF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3FD9A1-17E9-4AF2-B5DF-DFD93A8D0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8">
                                            <p:graphicEl>
                                              <a:dgm id="{0D3FD9A1-17E9-4AF2-B5DF-DFD93A8D0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8">
                                            <p:graphicEl>
                                              <a:dgm id="{0D3FD9A1-17E9-4AF2-B5DF-DFD93A8D0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EF318AE-4739-4371-870D-26B380E1C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8">
                                            <p:graphicEl>
                                              <a:dgm id="{FEF318AE-4739-4371-870D-26B380E1C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8">
                                            <p:graphicEl>
                                              <a:dgm id="{FEF318AE-4739-4371-870D-26B380E1C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F3BB0B-4A34-4589-85C9-C2C0B08011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8">
                                            <p:graphicEl>
                                              <a:dgm id="{15F3BB0B-4A34-4589-85C9-C2C0B08011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8">
                                            <p:graphicEl>
                                              <a:dgm id="{15F3BB0B-4A34-4589-85C9-C2C0B08011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95600" y="533400"/>
            <a:ext cx="37338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51054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590801"/>
            <a:ext cx="7315200" cy="990599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5100" dirty="0" err="1" smtClean="0">
                <a:latin typeface="NikoshBAN" pitchFamily="2" charset="0"/>
                <a:cs typeface="NikoshBAN" pitchFamily="2" charset="0"/>
              </a:rPr>
              <a:t>নিষ্ক্রিয়</a:t>
            </a:r>
            <a:r>
              <a:rPr lang="en-US" sz="51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100" dirty="0" err="1" smtClean="0">
                <a:latin typeface="NikoshBAN" pitchFamily="2" charset="0"/>
                <a:cs typeface="NikoshBAN" pitchFamily="2" charset="0"/>
              </a:rPr>
              <a:t>গ্যাসের</a:t>
            </a:r>
            <a:r>
              <a:rPr lang="en-US" sz="51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100" dirty="0" err="1" smtClean="0">
                <a:latin typeface="NikoshBAN" pitchFamily="2" charset="0"/>
                <a:cs typeface="NikoshBAN" pitchFamily="2" charset="0"/>
              </a:rPr>
              <a:t>নিষ্ক্রিয়তার</a:t>
            </a:r>
            <a:r>
              <a:rPr lang="en-US" sz="51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1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51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1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1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1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1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4130040"/>
          <a:ext cx="6172200" cy="1737360"/>
        </p:xfrm>
        <a:graphic>
          <a:graphicData uri="http://schemas.openxmlformats.org/drawingml/2006/table">
            <a:tbl>
              <a:tblPr firstRow="1" bandRow="1"/>
              <a:tblGrid>
                <a:gridCol w="6172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b="1" cap="none" spc="0" dirty="0" smtClean="0">
                          <a:ln w="19050">
                            <a:solidFill>
                              <a:schemeClr val="tx2">
                                <a:tint val="1000"/>
                              </a:schemeClr>
                            </a:solidFill>
                            <a:prstDash val="solid"/>
                          </a:ln>
                          <a:solidFill>
                            <a:schemeClr val="accent3"/>
                          </a:solidFill>
                          <a:effectLst>
                            <a:outerShdw blurRad="50000" dist="50800" dir="7500000" algn="tl">
                              <a:srgbClr val="000000">
                                <a:shade val="5000"/>
                                <a:alpha val="35000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১।</a:t>
                      </a:r>
                      <a:endParaRPr lang="en-US" sz="3200" b="1" cap="none" spc="0" dirty="0">
                        <a:ln w="19050">
                          <a:solidFill>
                            <a:schemeClr val="tx2">
                              <a:tint val="1000"/>
                            </a:schemeClr>
                          </a:solidFill>
                          <a:prstDash val="solid"/>
                        </a:ln>
                        <a:solidFill>
                          <a:schemeClr val="accent3"/>
                        </a:solidFill>
                        <a:effectLst>
                          <a:outerShdw blurRad="50000" dist="50800" dir="7500000" algn="tl">
                            <a:srgbClr val="000000">
                              <a:shade val="5000"/>
                              <a:alpha val="35000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cap="none" spc="0" dirty="0" smtClean="0">
                          <a:ln w="19050">
                            <a:solidFill>
                              <a:schemeClr val="tx2">
                                <a:tint val="1000"/>
                              </a:schemeClr>
                            </a:solidFill>
                            <a:prstDash val="solid"/>
                          </a:ln>
                          <a:solidFill>
                            <a:schemeClr val="accent3"/>
                          </a:solidFill>
                          <a:effectLst>
                            <a:outerShdw blurRad="50000" dist="50800" dir="7500000" algn="tl">
                              <a:srgbClr val="000000">
                                <a:shade val="5000"/>
                                <a:alpha val="35000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২।</a:t>
                      </a:r>
                      <a:endParaRPr lang="en-US" sz="3200" b="1" cap="none" spc="0" dirty="0">
                        <a:ln w="19050">
                          <a:solidFill>
                            <a:schemeClr val="tx2">
                              <a:tint val="1000"/>
                            </a:schemeClr>
                          </a:solidFill>
                          <a:prstDash val="solid"/>
                        </a:ln>
                        <a:solidFill>
                          <a:schemeClr val="accent3"/>
                        </a:solidFill>
                        <a:effectLst>
                          <a:outerShdw blurRad="50000" dist="50800" dir="7500000" algn="tl">
                            <a:srgbClr val="000000">
                              <a:shade val="5000"/>
                              <a:alpha val="35000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cap="none" spc="0" dirty="0" smtClean="0">
                          <a:ln w="19050">
                            <a:solidFill>
                              <a:schemeClr val="tx2">
                                <a:tint val="1000"/>
                              </a:schemeClr>
                            </a:solidFill>
                            <a:prstDash val="solid"/>
                          </a:ln>
                          <a:solidFill>
                            <a:schemeClr val="accent3"/>
                          </a:solidFill>
                          <a:effectLst>
                            <a:outerShdw blurRad="50000" dist="50800" dir="7500000" algn="tl">
                              <a:srgbClr val="000000">
                                <a:shade val="5000"/>
                                <a:alpha val="35000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৩।</a:t>
                      </a:r>
                      <a:endParaRPr lang="en-US" sz="3200" b="1" cap="none" spc="0" dirty="0">
                        <a:ln w="19050">
                          <a:solidFill>
                            <a:schemeClr val="tx2">
                              <a:tint val="1000"/>
                            </a:schemeClr>
                          </a:solidFill>
                          <a:prstDash val="solid"/>
                        </a:ln>
                        <a:solidFill>
                          <a:schemeClr val="accent3"/>
                        </a:solidFill>
                        <a:effectLst>
                          <a:outerShdw blurRad="50000" dist="50800" dir="7500000" algn="tl">
                            <a:srgbClr val="000000">
                              <a:shade val="5000"/>
                              <a:alpha val="35000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81400" y="1676400"/>
            <a:ext cx="23622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>
                    <a:lumMod val="85000"/>
                  </a:schemeClr>
                </a:solidFill>
                <a:latin typeface="NikoshBAN" pitchFamily="2" charset="0"/>
                <a:cs typeface="NikoshBAN" pitchFamily="2" charset="0"/>
              </a:rPr>
              <a:t>কর্মপত্র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নিষ্ক্রিয়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গ্যাসের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নিষ্ক্রিয়তার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712720"/>
          <a:ext cx="8229600" cy="2468880"/>
        </p:xfrm>
        <a:graphic>
          <a:graphicData uri="http://schemas.openxmlformats.org/drawingml/2006/table">
            <a:tbl>
              <a:tblPr firstRow="1" bandRow="1"/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১। 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এরা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গ্রহণ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বা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বর্জন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করে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না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। </a:t>
                      </a:r>
                      <a:endParaRPr lang="en-US" sz="4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২।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এরা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শেয়ার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করে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না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4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৩।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এরা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দুই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এবং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অষ্টক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নিয়ম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মেনে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চলে</a:t>
                      </a:r>
                      <a:r>
                        <a:rPr lang="en-US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4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Arrow 8"/>
          <p:cNvSpPr/>
          <p:nvPr/>
        </p:nvSpPr>
        <p:spPr>
          <a:xfrm>
            <a:off x="2895600" y="1143000"/>
            <a:ext cx="1676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19050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5800" y="2524780"/>
            <a:ext cx="4267200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(He  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57200" y="2819400"/>
            <a:ext cx="2819400" cy="2362200"/>
            <a:chOff x="457200" y="2819400"/>
            <a:chExt cx="2819400" cy="2362200"/>
          </a:xfrm>
        </p:grpSpPr>
        <p:sp>
          <p:nvSpPr>
            <p:cNvPr id="20" name="Oval 19"/>
            <p:cNvSpPr/>
            <p:nvPr/>
          </p:nvSpPr>
          <p:spPr>
            <a:xfrm>
              <a:off x="457200" y="2819400"/>
              <a:ext cx="2819400" cy="2362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Nnnc</a:t>
              </a: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838200" y="3124200"/>
              <a:ext cx="1981200" cy="1676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371600" y="3505200"/>
              <a:ext cx="914400" cy="914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667000" y="3581400"/>
              <a:ext cx="2286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447800" y="3048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828800" y="3048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914400" y="3429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62000" y="3733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524000" y="4724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981200" y="46482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590800" y="4038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295400" y="4114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2514600" y="2971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2057400" y="3657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00200" y="38216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Na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1" name="Right Arrow 40"/>
          <p:cNvSpPr/>
          <p:nvPr/>
        </p:nvSpPr>
        <p:spPr>
          <a:xfrm>
            <a:off x="3886200" y="4038600"/>
            <a:ext cx="1752600" cy="609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/>
          <p:cNvGrpSpPr/>
          <p:nvPr/>
        </p:nvGrpSpPr>
        <p:grpSpPr>
          <a:xfrm>
            <a:off x="6324600" y="3200400"/>
            <a:ext cx="1981200" cy="1828800"/>
            <a:chOff x="6324600" y="3200400"/>
            <a:chExt cx="1981200" cy="1828800"/>
          </a:xfrm>
        </p:grpSpPr>
        <p:sp>
          <p:nvSpPr>
            <p:cNvPr id="42" name="Oval 41"/>
            <p:cNvSpPr/>
            <p:nvPr/>
          </p:nvSpPr>
          <p:spPr>
            <a:xfrm>
              <a:off x="6324600" y="3200400"/>
              <a:ext cx="1905000" cy="1828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781800" y="3657600"/>
              <a:ext cx="914400" cy="990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705600" y="3200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6477000" y="3429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7772400" y="3352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8001000" y="3657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6324600" y="4495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6553200" y="4724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7924800" y="4495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7696200" y="4724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7162800" y="3581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7086600" y="4572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Rectangle 55"/>
          <p:cNvSpPr/>
          <p:nvPr/>
        </p:nvSpPr>
        <p:spPr>
          <a:xfrm>
            <a:off x="4800599" y="5257800"/>
            <a:ext cx="36576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038600" y="3573959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-e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90600" y="644604"/>
            <a:ext cx="60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+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5715000" y="914400"/>
            <a:ext cx="1828800" cy="1066800"/>
            <a:chOff x="5715000" y="914400"/>
            <a:chExt cx="1828800" cy="1066800"/>
          </a:xfrm>
        </p:grpSpPr>
        <p:sp>
          <p:nvSpPr>
            <p:cNvPr id="12" name="Oval 11"/>
            <p:cNvSpPr/>
            <p:nvPr/>
          </p:nvSpPr>
          <p:spPr>
            <a:xfrm>
              <a:off x="5715000" y="914400"/>
              <a:ext cx="990600" cy="1066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553200" y="990600"/>
              <a:ext cx="3048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553200" y="1371600"/>
              <a:ext cx="2286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6629400" y="914400"/>
              <a:ext cx="914400" cy="1066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6200" y="914400"/>
            <a:ext cx="838200" cy="838200"/>
            <a:chOff x="76200" y="914400"/>
            <a:chExt cx="838200" cy="838200"/>
          </a:xfrm>
        </p:grpSpPr>
        <p:sp>
          <p:nvSpPr>
            <p:cNvPr id="5" name="Oval 4"/>
            <p:cNvSpPr/>
            <p:nvPr/>
          </p:nvSpPr>
          <p:spPr>
            <a:xfrm>
              <a:off x="76200" y="990600"/>
              <a:ext cx="838200" cy="762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33400" y="9144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04800" y="11531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676400" y="1066800"/>
            <a:ext cx="838200" cy="609600"/>
            <a:chOff x="1676400" y="1066800"/>
            <a:chExt cx="838200" cy="609600"/>
          </a:xfrm>
        </p:grpSpPr>
        <p:sp>
          <p:nvSpPr>
            <p:cNvPr id="4" name="Oval 3"/>
            <p:cNvSpPr/>
            <p:nvPr/>
          </p:nvSpPr>
          <p:spPr>
            <a:xfrm>
              <a:off x="1676400" y="1066800"/>
              <a:ext cx="762000" cy="609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 flipV="1">
              <a:off x="2209800" y="1066800"/>
              <a:ext cx="3048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828800" y="1153180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H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04800" y="76200"/>
            <a:ext cx="79248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অষ্টক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নিয়মঃ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953000" y="2057400"/>
            <a:ext cx="373380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শেয়ারের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সমযোজী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গঠন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648200" y="5181601"/>
            <a:ext cx="4495800" cy="95410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Na+  (Ne 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,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ক্যাটায়ন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41" grpId="0" animBg="1"/>
      <p:bldP spid="59" grpId="0"/>
      <p:bldP spid="55" grpId="0"/>
      <p:bldP spid="60" grpId="0" animBg="1"/>
      <p:bldP spid="61" grpId="0" animBg="1"/>
      <p:bldP spid="7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2819400" cy="838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1" y="3200400"/>
          <a:ext cx="8686800" cy="3429000"/>
        </p:xfrm>
        <a:graphic>
          <a:graphicData uri="http://schemas.openxmlformats.org/drawingml/2006/table">
            <a:tbl>
              <a:tblPr firstRow="1" bandRow="1"/>
              <a:tblGrid>
                <a:gridCol w="3901698"/>
                <a:gridCol w="2134892"/>
                <a:gridCol w="2650210"/>
              </a:tblGrid>
              <a:tr h="1143000">
                <a:tc>
                  <a:txBody>
                    <a:bodyPr/>
                    <a:lstStyle/>
                    <a:p>
                      <a:pPr lvl="1"/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দুই</a:t>
                      </a:r>
                      <a:r>
                        <a:rPr lang="en-US" sz="360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এর</a:t>
                      </a:r>
                      <a:r>
                        <a:rPr lang="en-US" sz="360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নিয়ম</a:t>
                      </a:r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অষ্টক</a:t>
                      </a:r>
                      <a:r>
                        <a:rPr lang="en-US" sz="36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এর</a:t>
                      </a:r>
                      <a:r>
                        <a:rPr lang="en-US" sz="360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নিয়ম</a:t>
                      </a:r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en-US" sz="3600" baseline="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360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বিন্যাসের</a:t>
                      </a:r>
                      <a:r>
                        <a:rPr lang="en-US" sz="360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ভিত্তিতে</a:t>
                      </a:r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</a:t>
                      </a:r>
                      <a:r>
                        <a:rPr lang="en-US" sz="3600" baseline="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দাহরনের</a:t>
                      </a:r>
                      <a:r>
                        <a:rPr lang="en-US" sz="360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ভিত্তিতে</a:t>
                      </a:r>
                      <a:r>
                        <a:rPr lang="en-US" sz="360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1986915"/>
            <a:ext cx="8991600" cy="98488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অষ্টক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</a:p>
          <a:p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1078468"/>
            <a:ext cx="2209800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অষ্টক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1593749"/>
          <a:ext cx="7772400" cy="4807051"/>
        </p:xfrm>
        <a:graphic>
          <a:graphicData uri="http://schemas.openxmlformats.org/drawingml/2006/table">
            <a:tbl>
              <a:tblPr firstRow="1" bandRow="1"/>
              <a:tblGrid>
                <a:gridCol w="2017835"/>
                <a:gridCol w="3163765"/>
                <a:gridCol w="2590800"/>
              </a:tblGrid>
              <a:tr h="631104">
                <a:tc>
                  <a:txBody>
                    <a:bodyPr/>
                    <a:lstStyle/>
                    <a:p>
                      <a:pPr lvl="1"/>
                      <a:endParaRPr lang="en-US" sz="3600" dirty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দুই</a:t>
                      </a: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নিয়ম</a:t>
                      </a:r>
                      <a:endParaRPr lang="en-US" sz="3600" dirty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অষ্টক</a:t>
                      </a: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নিয়ম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2608564">
                <a:tc>
                  <a:txBody>
                    <a:bodyPr/>
                    <a:lstStyle/>
                    <a:p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বিন্যাসের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ভিত্তিতে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গ্রহন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বর্জনের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মাধ্যমে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এদের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বাহিরের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স্তরে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দুটি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থাকে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গ্রহণ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বর্জনের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মাধ্যমে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এদের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বাহিরের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স্তরে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আটটি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ইলেক্ট্রন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থাকে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332331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দাহরনের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baseline="0" dirty="0" err="1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ভিত্তিতে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</a:t>
                      </a:r>
                      <a:r>
                        <a:rPr lang="en-US" sz="5400" baseline="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Li </a:t>
                      </a:r>
                      <a:r>
                        <a:rPr lang="en-US" sz="5400" baseline="3000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+</a:t>
                      </a:r>
                      <a:endParaRPr lang="en-US" sz="3600" baseline="30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FF0000"/>
                          </a:solidFill>
                        </a:rPr>
                        <a:t>       </a:t>
                      </a:r>
                      <a:r>
                        <a:rPr lang="en-US" sz="5400" dirty="0" err="1" smtClean="0">
                          <a:solidFill>
                            <a:srgbClr val="FF0000"/>
                          </a:solidFill>
                        </a:rPr>
                        <a:t>Cl</a:t>
                      </a:r>
                      <a:r>
                        <a:rPr lang="en-US" sz="5400" baseline="300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en-US" sz="3600" baseline="30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Arrow 8"/>
          <p:cNvSpPr/>
          <p:nvPr/>
        </p:nvSpPr>
        <p:spPr>
          <a:xfrm>
            <a:off x="2895600" y="1752600"/>
            <a:ext cx="1676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19050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5400" y="1981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5800" y="5334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457200" y="3200400"/>
            <a:ext cx="2819400" cy="2362200"/>
            <a:chOff x="457200" y="2819400"/>
            <a:chExt cx="2819400" cy="2362200"/>
          </a:xfrm>
        </p:grpSpPr>
        <p:sp>
          <p:nvSpPr>
            <p:cNvPr id="20" name="Oval 19"/>
            <p:cNvSpPr/>
            <p:nvPr/>
          </p:nvSpPr>
          <p:spPr>
            <a:xfrm>
              <a:off x="457200" y="2819400"/>
              <a:ext cx="2819400" cy="2362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/>
                <a:t>Nnnc</a:t>
              </a: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838200" y="3124200"/>
              <a:ext cx="1981200" cy="1676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371600" y="3505200"/>
              <a:ext cx="914400" cy="914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667000" y="3581400"/>
              <a:ext cx="2286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447800" y="3048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828800" y="3048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914400" y="3429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62000" y="3733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524000" y="4724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981200" y="46482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590800" y="4038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295400" y="4114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2514600" y="2971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2057400" y="3657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00200" y="3821668"/>
              <a:ext cx="609600" cy="3693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Na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1" name="Right Arrow 40"/>
          <p:cNvSpPr/>
          <p:nvPr/>
        </p:nvSpPr>
        <p:spPr>
          <a:xfrm>
            <a:off x="3733800" y="4267200"/>
            <a:ext cx="1752600" cy="609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038600" y="38100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-e</a:t>
            </a:r>
            <a:r>
              <a:rPr lang="en-US" sz="4400" baseline="30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90800" y="0"/>
            <a:ext cx="6477000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বন্ধন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গঠনের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91400" y="9906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43000" y="1592759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304800" y="1676400"/>
            <a:ext cx="914400" cy="838200"/>
            <a:chOff x="304800" y="533400"/>
            <a:chExt cx="914400" cy="838200"/>
          </a:xfrm>
        </p:grpSpPr>
        <p:sp>
          <p:nvSpPr>
            <p:cNvPr id="5" name="Oval 4"/>
            <p:cNvSpPr/>
            <p:nvPr/>
          </p:nvSpPr>
          <p:spPr>
            <a:xfrm>
              <a:off x="381000" y="533400"/>
              <a:ext cx="838200" cy="838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04800" y="7620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09600" y="710625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752600" y="1600200"/>
            <a:ext cx="914400" cy="838200"/>
            <a:chOff x="1752600" y="533400"/>
            <a:chExt cx="914400" cy="838200"/>
          </a:xfrm>
        </p:grpSpPr>
        <p:sp>
          <p:nvSpPr>
            <p:cNvPr id="4" name="Oval 3"/>
            <p:cNvSpPr/>
            <p:nvPr/>
          </p:nvSpPr>
          <p:spPr>
            <a:xfrm>
              <a:off x="1752600" y="533400"/>
              <a:ext cx="914400" cy="838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 flipV="1">
              <a:off x="1828800" y="533400"/>
              <a:ext cx="2286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981200" y="63442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105400" y="1600200"/>
            <a:ext cx="1905000" cy="914400"/>
            <a:chOff x="5105400" y="762000"/>
            <a:chExt cx="1905000" cy="914400"/>
          </a:xfrm>
        </p:grpSpPr>
        <p:sp>
          <p:nvSpPr>
            <p:cNvPr id="12" name="Oval 11"/>
            <p:cNvSpPr/>
            <p:nvPr/>
          </p:nvSpPr>
          <p:spPr>
            <a:xfrm>
              <a:off x="6019800" y="762000"/>
              <a:ext cx="990600" cy="914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791200" y="838200"/>
              <a:ext cx="3048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867400" y="1295400"/>
              <a:ext cx="304800" cy="381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5105400" y="838200"/>
              <a:ext cx="914400" cy="838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257800" y="99060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248400" y="990600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H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324600" y="3505200"/>
            <a:ext cx="1981200" cy="1828800"/>
            <a:chOff x="6324600" y="3200400"/>
            <a:chExt cx="1981200" cy="1828800"/>
          </a:xfrm>
        </p:grpSpPr>
        <p:sp>
          <p:nvSpPr>
            <p:cNvPr id="42" name="Oval 41"/>
            <p:cNvSpPr/>
            <p:nvPr/>
          </p:nvSpPr>
          <p:spPr>
            <a:xfrm>
              <a:off x="6324600" y="3200400"/>
              <a:ext cx="1905000" cy="1828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781800" y="3657600"/>
              <a:ext cx="914400" cy="990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705600" y="3200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6477000" y="3429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7772400" y="3352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8001000" y="3657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6324600" y="4495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7924800" y="4495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7696200" y="4724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7162800" y="3581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7086600" y="4572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34200" y="3962400"/>
              <a:ext cx="685800" cy="379591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Na</a:t>
              </a:r>
              <a:r>
                <a:rPr lang="en-US" sz="2800" baseline="30000" dirty="0" smtClean="0">
                  <a:latin typeface="NikoshBAN" pitchFamily="2" charset="0"/>
                  <a:cs typeface="NikoshBAN" pitchFamily="2" charset="0"/>
                </a:rPr>
                <a:t>+</a:t>
              </a:r>
              <a:endParaRPr lang="en-US" baseline="30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6477000" y="4724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324600" y="5486400"/>
            <a:ext cx="22860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ক্যাট্যায়ন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57800" y="6019800"/>
            <a:ext cx="3886200" cy="73866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(Ne  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724400" y="2590800"/>
            <a:ext cx="3352800" cy="80021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সমযোজী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বন্ধন</a:t>
            </a: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1" grpId="0" animBg="1"/>
      <p:bldP spid="59" grpId="0"/>
      <p:bldP spid="54" grpId="0" animBg="1"/>
      <p:bldP spid="57" grpId="0"/>
      <p:bldP spid="66" grpId="0" animBg="1"/>
      <p:bldP spid="7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33400" y="19050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5400" y="1981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5800" y="74792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447800" y="9144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3733800" y="1143000"/>
            <a:ext cx="1752600" cy="6096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324600" y="609600"/>
            <a:ext cx="1905000" cy="182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858000" y="1066800"/>
            <a:ext cx="9144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705600" y="6096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477000" y="8382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772400" y="7620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001000" y="18288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477000" y="21336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705600" y="14478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848600" y="20574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620000" y="14478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543800" y="6096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6858000" y="22860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5257800" y="3244334"/>
            <a:ext cx="3810001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Ar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এনায়ন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191000" y="678359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+e</a:t>
            </a:r>
            <a:r>
              <a:rPr lang="en-US" sz="5400" baseline="30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baseline="3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91400" y="9906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5791200" y="228600"/>
            <a:ext cx="2895600" cy="2667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7010400" y="28194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391400" y="28194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010400" y="1524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467600" y="1524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5715000" y="17526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5638800" y="14478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534400" y="12192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8534400" y="1447800"/>
            <a:ext cx="3048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457200" y="228600"/>
            <a:ext cx="2819400" cy="2362200"/>
            <a:chOff x="457200" y="228600"/>
            <a:chExt cx="2819400" cy="2362200"/>
          </a:xfrm>
        </p:grpSpPr>
        <p:sp>
          <p:nvSpPr>
            <p:cNvPr id="20" name="Oval 19"/>
            <p:cNvSpPr/>
            <p:nvPr/>
          </p:nvSpPr>
          <p:spPr>
            <a:xfrm>
              <a:off x="457200" y="228600"/>
              <a:ext cx="2819400" cy="2362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Nnnc</a:t>
              </a:r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914400" y="533400"/>
              <a:ext cx="1981200" cy="1676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743200" y="1295400"/>
              <a:ext cx="2286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447800" y="533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828800" y="4572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62000" y="12192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62000" y="1447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524000" y="2057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905000" y="2057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209800" y="1447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295400" y="12192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2514600" y="381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2667000" y="1066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00200" y="1143000"/>
              <a:ext cx="609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Cl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685800" y="5334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457200" y="762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2667000" y="22098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2362200" y="23622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57200" y="19050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685800" y="2133600"/>
              <a:ext cx="3048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7010400" y="1295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Cl</a:t>
            </a:r>
            <a:r>
              <a:rPr lang="en-US" sz="2800" baseline="30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baseline="30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7" name="Diagram 56"/>
          <p:cNvGraphicFramePr/>
          <p:nvPr/>
        </p:nvGraphicFramePr>
        <p:xfrm>
          <a:off x="990600" y="3429000"/>
          <a:ext cx="4800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5105400" y="6248400"/>
            <a:ext cx="1447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আয়নিক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যৌগ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800" decel="100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8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800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80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800" decel="100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80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80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80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800" decel="100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8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8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800" decel="100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800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800" decel="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800" decel="100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800" decel="100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8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8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8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6" grpId="0" animBg="1"/>
      <p:bldP spid="59" grpId="0"/>
      <p:bldP spid="58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9" grpId="0"/>
      <p:bldGraphic spid="57" grpId="0">
        <p:bldAsOne/>
      </p:bldGraphic>
      <p:bldP spid="5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en-US" sz="89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9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752600"/>
            <a:ext cx="8763000" cy="483209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। 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ক্লোরিন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বিন্যাস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 ।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Cl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H, Na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মৌলটি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?</a:t>
            </a: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গ।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NaCl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যৌগটি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বন্ধনের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পক্ষে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ঘ। H-H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NaCl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দুটির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দ্রবনীয়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পক্ষে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00200"/>
            <a:ext cx="9144000" cy="5257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76200"/>
            <a:ext cx="3276600" cy="914400"/>
          </a:xfrm>
          <a:solidFill>
            <a:srgbClr val="FFC0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486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ক।  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ক্লোরিন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বিন্যাস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হলঃ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২ , ৮ , ৭ </a:t>
            </a:r>
          </a:p>
          <a:p>
            <a:pPr lvl="0">
              <a:buNone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খ ।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Na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মৌলটি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বাহিরের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১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মৌলটি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গ। 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NaCl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যৌগটি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আয়নিক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বন্ধনের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কারন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Na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ধাতব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১টি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ত্যাগ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ক্যাটায়ন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ধনাত্বক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Na+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।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পক্ষে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Cl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অধাতব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১টি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এন্যায়ন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ঋনাত্বক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Cl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-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ধনাত্বক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ঋনাত্বক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আয়নের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আকর্ষণের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বন্ধনের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buNone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আয়নিক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বন্ধন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ঘ।   H-H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NaCl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দুটির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NaCl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দ্রবনীয়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NaCl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আয়নিক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আয়নিক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দ্রবনীয়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অপরপক্ষে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অধাতব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H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শেয়ারের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বন্ধনের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সমযোজী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সমযোজী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যৌগসমূহ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অদ্রবনীয়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  </a:t>
            </a:r>
          </a:p>
          <a:p>
            <a:pPr>
              <a:buNone/>
            </a:pP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val 57"/>
          <p:cNvSpPr/>
          <p:nvPr/>
        </p:nvSpPr>
        <p:spPr>
          <a:xfrm>
            <a:off x="2667000" y="0"/>
            <a:ext cx="2133600" cy="1219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50838"/>
            <a:ext cx="4114800" cy="4873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9906000" y="381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3810000" y="1600200"/>
            <a:ext cx="1905000" cy="1371600"/>
            <a:chOff x="4953000" y="1828800"/>
            <a:chExt cx="2819400" cy="2362200"/>
          </a:xfrm>
        </p:grpSpPr>
        <p:grpSp>
          <p:nvGrpSpPr>
            <p:cNvPr id="21" name="Group 20"/>
            <p:cNvGrpSpPr/>
            <p:nvPr/>
          </p:nvGrpSpPr>
          <p:grpSpPr>
            <a:xfrm>
              <a:off x="4953000" y="1828800"/>
              <a:ext cx="2819400" cy="2362200"/>
              <a:chOff x="457200" y="228600"/>
              <a:chExt cx="2819400" cy="236220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457200" y="228600"/>
                <a:ext cx="2819400" cy="23622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Nnnc</a:t>
                </a:r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914400" y="533400"/>
                <a:ext cx="1981200" cy="16764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2743200" y="1295400"/>
                <a:ext cx="228600" cy="3048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447800" y="5334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828800" y="4572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762000" y="12192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762000" y="14478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524000" y="20574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905000" y="20574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209800" y="14478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295400" y="12192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514600" y="3810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2667000" y="10668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600200" y="1143000"/>
                <a:ext cx="609600" cy="636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B</a:t>
                </a:r>
                <a:endParaRPr lang="en-US" sz="105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685800" y="5334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457200" y="7620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2667000" y="22098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2362200" y="23622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457200" y="19050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685800" y="21336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Oval 42"/>
            <p:cNvSpPr/>
            <p:nvPr/>
          </p:nvSpPr>
          <p:spPr>
            <a:xfrm>
              <a:off x="5867400" y="2514600"/>
              <a:ext cx="990600" cy="914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85800" y="1447801"/>
            <a:ext cx="2286000" cy="1600199"/>
            <a:chOff x="990600" y="1524001"/>
            <a:chExt cx="2971800" cy="2590799"/>
          </a:xfrm>
        </p:grpSpPr>
        <p:sp>
          <p:nvSpPr>
            <p:cNvPr id="7" name="Oval 6"/>
            <p:cNvSpPr/>
            <p:nvPr/>
          </p:nvSpPr>
          <p:spPr>
            <a:xfrm>
              <a:off x="1392195" y="1858298"/>
              <a:ext cx="2088292" cy="18386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954427" y="2276168"/>
              <a:ext cx="963827" cy="100289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990600" y="1524001"/>
              <a:ext cx="2971800" cy="2590799"/>
              <a:chOff x="990600" y="1524001"/>
              <a:chExt cx="2971800" cy="2590799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990600" y="1524001"/>
                <a:ext cx="2971800" cy="2590799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/>
                  <a:t>Nnnc</a:t>
                </a:r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319849" y="2359743"/>
                <a:ext cx="240957" cy="334297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034746" y="1774723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436341" y="1774723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472514" y="2192594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311876" y="2526891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115065" y="3613355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2596978" y="3529781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239530" y="2861188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874108" y="2944762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159211" y="1691149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2677297" y="2443317"/>
                <a:ext cx="321276" cy="16714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195385" y="2667000"/>
                <a:ext cx="547815" cy="47961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NikoshBAN" pitchFamily="2" charset="0"/>
                    <a:cs typeface="NikoshBAN" pitchFamily="2" charset="0"/>
                  </a:rPr>
                  <a:t> A</a:t>
                </a:r>
                <a:endParaRPr lang="en-US" sz="1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1143000" y="3505200"/>
                <a:ext cx="304800" cy="1524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6477000" y="1752600"/>
            <a:ext cx="914400" cy="838200"/>
            <a:chOff x="304800" y="533400"/>
            <a:chExt cx="914400" cy="838200"/>
          </a:xfrm>
        </p:grpSpPr>
        <p:sp>
          <p:nvSpPr>
            <p:cNvPr id="47" name="Oval 46"/>
            <p:cNvSpPr/>
            <p:nvPr/>
          </p:nvSpPr>
          <p:spPr>
            <a:xfrm>
              <a:off x="381000" y="533400"/>
              <a:ext cx="838200" cy="838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304800" y="762000"/>
              <a:ext cx="228600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09600" y="710625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C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304800" y="3389055"/>
            <a:ext cx="8458200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ক।  A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খ।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প্রদর্শিত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অধাতু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?</a:t>
            </a:r>
          </a:p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গ।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যৌগটির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ঘ।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যৌগটি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দ্রবনীয়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হলেও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BC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যৌগটি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অদ্রবনীয়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2" grpId="0"/>
      <p:bldP spid="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609600"/>
            <a:ext cx="3962400" cy="9144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133600"/>
            <a:ext cx="762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ক্যাটায়ন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নিষ্ক্রিয়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৩। Na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যোজ্যতা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167152"/>
            <a:ext cx="76962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sz="115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687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2025</TotalTime>
  <Words>808</Words>
  <Application>Microsoft Office PowerPoint</Application>
  <PresentationFormat>On-screen Show (4:3)</PresentationFormat>
  <Paragraphs>212</Paragraphs>
  <Slides>24</Slides>
  <Notes>4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পাঠ  পরিচিতি</vt:lpstr>
      <vt:lpstr>শিখন  ফল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জোড়ায় কাজ</vt:lpstr>
      <vt:lpstr> নিষ্ক্রিয়  গ্যাসের  নিষ্ক্রিয়তার কারণ   </vt:lpstr>
      <vt:lpstr>Slide 15</vt:lpstr>
      <vt:lpstr>জোড়ায় কাজ</vt:lpstr>
      <vt:lpstr>অষ্টক এবং দুই  এর  নিয়ম  এর মধ্যে   দুটি পার্থক্য  </vt:lpstr>
      <vt:lpstr>Slide 18</vt:lpstr>
      <vt:lpstr>Slide 19</vt:lpstr>
      <vt:lpstr>দলীয় কাজ</vt:lpstr>
      <vt:lpstr>উত্তর পত্র </vt:lpstr>
      <vt:lpstr>মূল্যায়ন </vt:lpstr>
      <vt:lpstr>বাড়ির কাজ 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 Gallery</dc:creator>
  <cp:lastModifiedBy>Computer Gallery</cp:lastModifiedBy>
  <cp:revision>292</cp:revision>
  <dcterms:created xsi:type="dcterms:W3CDTF">2006-08-16T00:00:00Z</dcterms:created>
  <dcterms:modified xsi:type="dcterms:W3CDTF">2014-02-19T09:59:03Z</dcterms:modified>
</cp:coreProperties>
</file>