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3" r:id="rId10"/>
    <p:sldId id="273" r:id="rId11"/>
    <p:sldId id="264" r:id="rId12"/>
    <p:sldId id="265" r:id="rId13"/>
    <p:sldId id="266" r:id="rId14"/>
    <p:sldId id="267" r:id="rId15"/>
    <p:sldId id="274" r:id="rId16"/>
    <p:sldId id="268" r:id="rId17"/>
    <p:sldId id="275" r:id="rId18"/>
    <p:sldId id="270" r:id="rId19"/>
    <p:sldId id="27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50C11D-1A6F-48D5-86EC-081EC78D2927}" type="doc">
      <dgm:prSet loTypeId="urn:microsoft.com/office/officeart/2005/8/layout/radial5" loCatId="cycle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1B4AB7B1-EE38-4C3D-BB84-102E5176611B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44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প্রস্বেদন</a:t>
          </a:r>
          <a:endParaRPr lang="en-US" sz="44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DD46F57B-8531-4129-96F1-FB0C99A0950B}" type="parTrans" cxnId="{1018C752-4264-4069-BF07-5DA1CD696A81}">
      <dgm:prSet/>
      <dgm:spPr/>
      <dgm:t>
        <a:bodyPr/>
        <a:lstStyle/>
        <a:p>
          <a:endParaRPr lang="en-US"/>
        </a:p>
      </dgm:t>
    </dgm:pt>
    <dgm:pt modelId="{488F3266-E35C-47FF-A9CF-6CF854A9EEAE}" type="sibTrans" cxnId="{1018C752-4264-4069-BF07-5DA1CD696A81}">
      <dgm:prSet/>
      <dgm:spPr/>
      <dgm:t>
        <a:bodyPr/>
        <a:lstStyle/>
        <a:p>
          <a:endParaRPr lang="en-US"/>
        </a:p>
      </dgm:t>
    </dgm:pt>
    <dgm:pt modelId="{BB457F0C-5DD1-4A1F-B384-7463A503779A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3600" dirty="0" smtClean="0">
              <a:latin typeface="NikoshBAN" pitchFamily="2" charset="0"/>
              <a:cs typeface="NikoshBAN" pitchFamily="2" charset="0"/>
            </a:rPr>
            <a:t>১</a:t>
          </a:r>
        </a:p>
        <a:p>
          <a:r>
            <a:rPr lang="en-US" sz="3600" dirty="0" err="1" smtClean="0">
              <a:latin typeface="NikoshBAN" pitchFamily="2" charset="0"/>
              <a:cs typeface="NikoshBAN" pitchFamily="2" charset="0"/>
            </a:rPr>
            <a:t>পত্ররন্ধ্রীয়</a:t>
          </a:r>
          <a:endParaRPr lang="en-US" sz="3600" dirty="0">
            <a:latin typeface="NikoshBAN" pitchFamily="2" charset="0"/>
            <a:cs typeface="NikoshBAN" pitchFamily="2" charset="0"/>
          </a:endParaRPr>
        </a:p>
      </dgm:t>
    </dgm:pt>
    <dgm:pt modelId="{47DA8595-929B-4520-9039-332BE56B949D}" type="parTrans" cxnId="{3C338E22-BD16-4741-A4D7-636527D355C9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CED6FABA-49F9-4C43-A88C-97CC1C65CBDD}" type="sibTrans" cxnId="{3C338E22-BD16-4741-A4D7-636527D355C9}">
      <dgm:prSet/>
      <dgm:spPr/>
      <dgm:t>
        <a:bodyPr/>
        <a:lstStyle/>
        <a:p>
          <a:endParaRPr lang="en-US"/>
        </a:p>
      </dgm:t>
    </dgm:pt>
    <dgm:pt modelId="{7152876E-2F7C-4B95-83B6-80EA034267DC}">
      <dgm:prSet phldrT="[Text]" custT="1"/>
      <dgm:spPr/>
      <dgm:t>
        <a:bodyPr/>
        <a:lstStyle/>
        <a:p>
          <a:r>
            <a:rPr lang="en-US" sz="3200" dirty="0" smtClean="0">
              <a:latin typeface="NikoshBAN" pitchFamily="2" charset="0"/>
              <a:cs typeface="NikoshBAN" pitchFamily="2" charset="0"/>
            </a:rPr>
            <a:t>২</a:t>
          </a:r>
        </a:p>
        <a:p>
          <a:r>
            <a:rPr lang="en-US" sz="3200" dirty="0" err="1" smtClean="0">
              <a:latin typeface="NikoshBAN" pitchFamily="2" charset="0"/>
              <a:cs typeface="NikoshBAN" pitchFamily="2" charset="0"/>
            </a:rPr>
            <a:t>কিউটিকুলার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64866EF1-60C0-4E57-BB77-6D6B1D43316F}" type="parTrans" cxnId="{7F8BF7B3-1B34-469E-B690-49DEA1CA48EF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AC16B8A7-85A1-47BE-B85D-3C8389933BC6}" type="sibTrans" cxnId="{7F8BF7B3-1B34-469E-B690-49DEA1CA48EF}">
      <dgm:prSet/>
      <dgm:spPr/>
      <dgm:t>
        <a:bodyPr/>
        <a:lstStyle/>
        <a:p>
          <a:endParaRPr lang="en-US"/>
        </a:p>
      </dgm:t>
    </dgm:pt>
    <dgm:pt modelId="{96E5358B-9EFE-40EC-AEE3-BA88C9FE0C20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200" dirty="0" smtClean="0">
              <a:latin typeface="NikoshBAN" pitchFamily="2" charset="0"/>
              <a:cs typeface="NikoshBAN" pitchFamily="2" charset="0"/>
            </a:rPr>
            <a:t>৩</a:t>
          </a:r>
        </a:p>
        <a:p>
          <a:r>
            <a:rPr lang="en-US" sz="3200" dirty="0" err="1" smtClean="0">
              <a:latin typeface="NikoshBAN" pitchFamily="2" charset="0"/>
              <a:cs typeface="NikoshBAN" pitchFamily="2" charset="0"/>
            </a:rPr>
            <a:t>লেন্টিকুলার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7D41B7EC-BD82-469E-814C-628D7A829550}" type="parTrans" cxnId="{E7A96BD3-477B-4CC6-9411-756DD1CD3E6D}">
      <dgm:prSet/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D215B1F6-7AB4-4CC2-98AA-849F67E02456}" type="sibTrans" cxnId="{E7A96BD3-477B-4CC6-9411-756DD1CD3E6D}">
      <dgm:prSet/>
      <dgm:spPr/>
      <dgm:t>
        <a:bodyPr/>
        <a:lstStyle/>
        <a:p>
          <a:endParaRPr lang="en-US"/>
        </a:p>
      </dgm:t>
    </dgm:pt>
    <dgm:pt modelId="{ECBC0C64-29A1-48BF-81F5-526BED1541C7}" type="pres">
      <dgm:prSet presAssocID="{7450C11D-1A6F-48D5-86EC-081EC78D292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DA1CAF5-FDB4-402E-8C4C-F74FB2F2E154}" type="pres">
      <dgm:prSet presAssocID="{1B4AB7B1-EE38-4C3D-BB84-102E5176611B}" presName="centerShape" presStyleLbl="node0" presStyleIdx="0" presStyleCnt="1" custScaleX="127348" custScaleY="125682"/>
      <dgm:spPr/>
      <dgm:t>
        <a:bodyPr/>
        <a:lstStyle/>
        <a:p>
          <a:endParaRPr lang="en-US"/>
        </a:p>
      </dgm:t>
    </dgm:pt>
    <dgm:pt modelId="{93DE84CF-B51C-4F35-AE51-C9F40FE7EB70}" type="pres">
      <dgm:prSet presAssocID="{47DA8595-929B-4520-9039-332BE56B949D}" presName="parTrans" presStyleLbl="sibTrans2D1" presStyleIdx="0" presStyleCnt="3"/>
      <dgm:spPr/>
      <dgm:t>
        <a:bodyPr/>
        <a:lstStyle/>
        <a:p>
          <a:endParaRPr lang="en-US"/>
        </a:p>
      </dgm:t>
    </dgm:pt>
    <dgm:pt modelId="{CB1B96F6-0FD0-48B3-AC31-50B7C734B390}" type="pres">
      <dgm:prSet presAssocID="{47DA8595-929B-4520-9039-332BE56B949D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7826B5FC-A822-4B10-8B02-9FF52468B21A}" type="pres">
      <dgm:prSet presAssocID="{BB457F0C-5DD1-4A1F-B384-7463A503779A}" presName="node" presStyleLbl="node1" presStyleIdx="0" presStyleCnt="3" custScaleX="127348" custScaleY="925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154EDF-182F-4FE4-A011-4CFAF53EE705}" type="pres">
      <dgm:prSet presAssocID="{64866EF1-60C0-4E57-BB77-6D6B1D43316F}" presName="parTrans" presStyleLbl="sibTrans2D1" presStyleIdx="1" presStyleCnt="3"/>
      <dgm:spPr/>
      <dgm:t>
        <a:bodyPr/>
        <a:lstStyle/>
        <a:p>
          <a:endParaRPr lang="en-US"/>
        </a:p>
      </dgm:t>
    </dgm:pt>
    <dgm:pt modelId="{76FF5168-B6F0-4DA1-BB53-82FFFA328B3D}" type="pres">
      <dgm:prSet presAssocID="{64866EF1-60C0-4E57-BB77-6D6B1D43316F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BBC2FC33-8CE1-4FA8-B7E1-633EAE7B0BE9}" type="pres">
      <dgm:prSet presAssocID="{7152876E-2F7C-4B95-83B6-80EA034267DC}" presName="node" presStyleLbl="node1" presStyleIdx="1" presStyleCnt="3" custScaleX="131714" custScaleY="1027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55A7E2-65DA-4830-B1A2-CD866D89DB30}" type="pres">
      <dgm:prSet presAssocID="{7D41B7EC-BD82-469E-814C-628D7A829550}" presName="parTrans" presStyleLbl="sibTrans2D1" presStyleIdx="2" presStyleCnt="3"/>
      <dgm:spPr/>
      <dgm:t>
        <a:bodyPr/>
        <a:lstStyle/>
        <a:p>
          <a:endParaRPr lang="en-US"/>
        </a:p>
      </dgm:t>
    </dgm:pt>
    <dgm:pt modelId="{9AEC05D8-445B-4382-909F-13D5EC390A66}" type="pres">
      <dgm:prSet presAssocID="{7D41B7EC-BD82-469E-814C-628D7A829550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48C06C18-F43A-4FF6-BDC2-42264A963AD8}" type="pres">
      <dgm:prSet presAssocID="{96E5358B-9EFE-40EC-AEE3-BA88C9FE0C20}" presName="node" presStyleLbl="node1" presStyleIdx="2" presStyleCnt="3" custScaleX="123816" custScaleY="1013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6F96C5-C16A-4C0B-A8EF-13860CB029A3}" type="presOf" srcId="{7450C11D-1A6F-48D5-86EC-081EC78D2927}" destId="{ECBC0C64-29A1-48BF-81F5-526BED1541C7}" srcOrd="0" destOrd="0" presId="urn:microsoft.com/office/officeart/2005/8/layout/radial5"/>
    <dgm:cxn modelId="{A7E04775-5D29-44E1-B25F-8A768C3B8216}" type="presOf" srcId="{96E5358B-9EFE-40EC-AEE3-BA88C9FE0C20}" destId="{48C06C18-F43A-4FF6-BDC2-42264A963AD8}" srcOrd="0" destOrd="0" presId="urn:microsoft.com/office/officeart/2005/8/layout/radial5"/>
    <dgm:cxn modelId="{96349562-7FA2-4DFB-BD89-9BD8D31B6B38}" type="presOf" srcId="{7152876E-2F7C-4B95-83B6-80EA034267DC}" destId="{BBC2FC33-8CE1-4FA8-B7E1-633EAE7B0BE9}" srcOrd="0" destOrd="0" presId="urn:microsoft.com/office/officeart/2005/8/layout/radial5"/>
    <dgm:cxn modelId="{3C338E22-BD16-4741-A4D7-636527D355C9}" srcId="{1B4AB7B1-EE38-4C3D-BB84-102E5176611B}" destId="{BB457F0C-5DD1-4A1F-B384-7463A503779A}" srcOrd="0" destOrd="0" parTransId="{47DA8595-929B-4520-9039-332BE56B949D}" sibTransId="{CED6FABA-49F9-4C43-A88C-97CC1C65CBDD}"/>
    <dgm:cxn modelId="{D569B063-F10D-409C-8AD2-B9F48B907321}" type="presOf" srcId="{47DA8595-929B-4520-9039-332BE56B949D}" destId="{CB1B96F6-0FD0-48B3-AC31-50B7C734B390}" srcOrd="1" destOrd="0" presId="urn:microsoft.com/office/officeart/2005/8/layout/radial5"/>
    <dgm:cxn modelId="{E7A96BD3-477B-4CC6-9411-756DD1CD3E6D}" srcId="{1B4AB7B1-EE38-4C3D-BB84-102E5176611B}" destId="{96E5358B-9EFE-40EC-AEE3-BA88C9FE0C20}" srcOrd="2" destOrd="0" parTransId="{7D41B7EC-BD82-469E-814C-628D7A829550}" sibTransId="{D215B1F6-7AB4-4CC2-98AA-849F67E02456}"/>
    <dgm:cxn modelId="{7F8BF7B3-1B34-469E-B690-49DEA1CA48EF}" srcId="{1B4AB7B1-EE38-4C3D-BB84-102E5176611B}" destId="{7152876E-2F7C-4B95-83B6-80EA034267DC}" srcOrd="1" destOrd="0" parTransId="{64866EF1-60C0-4E57-BB77-6D6B1D43316F}" sibTransId="{AC16B8A7-85A1-47BE-B85D-3C8389933BC6}"/>
    <dgm:cxn modelId="{517BC0EB-5855-4C39-AA05-22F0E1299BF1}" type="presOf" srcId="{BB457F0C-5DD1-4A1F-B384-7463A503779A}" destId="{7826B5FC-A822-4B10-8B02-9FF52468B21A}" srcOrd="0" destOrd="0" presId="urn:microsoft.com/office/officeart/2005/8/layout/radial5"/>
    <dgm:cxn modelId="{0085C205-CAB8-41BF-9B2E-C0186F7FD76D}" type="presOf" srcId="{7D41B7EC-BD82-469E-814C-628D7A829550}" destId="{9AEC05D8-445B-4382-909F-13D5EC390A66}" srcOrd="1" destOrd="0" presId="urn:microsoft.com/office/officeart/2005/8/layout/radial5"/>
    <dgm:cxn modelId="{8017472F-09F9-4C7D-AF6C-7A34524200E1}" type="presOf" srcId="{1B4AB7B1-EE38-4C3D-BB84-102E5176611B}" destId="{DDA1CAF5-FDB4-402E-8C4C-F74FB2F2E154}" srcOrd="0" destOrd="0" presId="urn:microsoft.com/office/officeart/2005/8/layout/radial5"/>
    <dgm:cxn modelId="{BD6419EE-CF3A-4547-87D9-562981993674}" type="presOf" srcId="{64866EF1-60C0-4E57-BB77-6D6B1D43316F}" destId="{76FF5168-B6F0-4DA1-BB53-82FFFA328B3D}" srcOrd="1" destOrd="0" presId="urn:microsoft.com/office/officeart/2005/8/layout/radial5"/>
    <dgm:cxn modelId="{DFEDFB4D-E42D-4EAA-8474-18BB7D5454A1}" type="presOf" srcId="{7D41B7EC-BD82-469E-814C-628D7A829550}" destId="{B255A7E2-65DA-4830-B1A2-CD866D89DB30}" srcOrd="0" destOrd="0" presId="urn:microsoft.com/office/officeart/2005/8/layout/radial5"/>
    <dgm:cxn modelId="{E61DF073-430F-465E-92C0-2B35CAE625CA}" type="presOf" srcId="{47DA8595-929B-4520-9039-332BE56B949D}" destId="{93DE84CF-B51C-4F35-AE51-C9F40FE7EB70}" srcOrd="0" destOrd="0" presId="urn:microsoft.com/office/officeart/2005/8/layout/radial5"/>
    <dgm:cxn modelId="{1018C752-4264-4069-BF07-5DA1CD696A81}" srcId="{7450C11D-1A6F-48D5-86EC-081EC78D2927}" destId="{1B4AB7B1-EE38-4C3D-BB84-102E5176611B}" srcOrd="0" destOrd="0" parTransId="{DD46F57B-8531-4129-96F1-FB0C99A0950B}" sibTransId="{488F3266-E35C-47FF-A9CF-6CF854A9EEAE}"/>
    <dgm:cxn modelId="{D23A802E-7BE5-4739-A656-C09FB82F79F8}" type="presOf" srcId="{64866EF1-60C0-4E57-BB77-6D6B1D43316F}" destId="{8E154EDF-182F-4FE4-A011-4CFAF53EE705}" srcOrd="0" destOrd="0" presId="urn:microsoft.com/office/officeart/2005/8/layout/radial5"/>
    <dgm:cxn modelId="{99095F2A-40FE-4188-AF56-9D125F7DF4E5}" type="presParOf" srcId="{ECBC0C64-29A1-48BF-81F5-526BED1541C7}" destId="{DDA1CAF5-FDB4-402E-8C4C-F74FB2F2E154}" srcOrd="0" destOrd="0" presId="urn:microsoft.com/office/officeart/2005/8/layout/radial5"/>
    <dgm:cxn modelId="{98EF3350-6598-4BBD-9166-E2FC17754580}" type="presParOf" srcId="{ECBC0C64-29A1-48BF-81F5-526BED1541C7}" destId="{93DE84CF-B51C-4F35-AE51-C9F40FE7EB70}" srcOrd="1" destOrd="0" presId="urn:microsoft.com/office/officeart/2005/8/layout/radial5"/>
    <dgm:cxn modelId="{D92F150B-E08E-4511-AE02-1D83C784C68B}" type="presParOf" srcId="{93DE84CF-B51C-4F35-AE51-C9F40FE7EB70}" destId="{CB1B96F6-0FD0-48B3-AC31-50B7C734B390}" srcOrd="0" destOrd="0" presId="urn:microsoft.com/office/officeart/2005/8/layout/radial5"/>
    <dgm:cxn modelId="{6AAD4679-3951-4F4D-8B90-3F609B195EBE}" type="presParOf" srcId="{ECBC0C64-29A1-48BF-81F5-526BED1541C7}" destId="{7826B5FC-A822-4B10-8B02-9FF52468B21A}" srcOrd="2" destOrd="0" presId="urn:microsoft.com/office/officeart/2005/8/layout/radial5"/>
    <dgm:cxn modelId="{304C6232-9690-475A-9CED-52FCC67385F7}" type="presParOf" srcId="{ECBC0C64-29A1-48BF-81F5-526BED1541C7}" destId="{8E154EDF-182F-4FE4-A011-4CFAF53EE705}" srcOrd="3" destOrd="0" presId="urn:microsoft.com/office/officeart/2005/8/layout/radial5"/>
    <dgm:cxn modelId="{270E0AED-FBCB-49ED-829B-647801A3AAB7}" type="presParOf" srcId="{8E154EDF-182F-4FE4-A011-4CFAF53EE705}" destId="{76FF5168-B6F0-4DA1-BB53-82FFFA328B3D}" srcOrd="0" destOrd="0" presId="urn:microsoft.com/office/officeart/2005/8/layout/radial5"/>
    <dgm:cxn modelId="{963EE94A-23A3-4B60-AC96-E553B7E3BA84}" type="presParOf" srcId="{ECBC0C64-29A1-48BF-81F5-526BED1541C7}" destId="{BBC2FC33-8CE1-4FA8-B7E1-633EAE7B0BE9}" srcOrd="4" destOrd="0" presId="urn:microsoft.com/office/officeart/2005/8/layout/radial5"/>
    <dgm:cxn modelId="{EDCB0728-BA98-4506-9EE3-3840DEB5319E}" type="presParOf" srcId="{ECBC0C64-29A1-48BF-81F5-526BED1541C7}" destId="{B255A7E2-65DA-4830-B1A2-CD866D89DB30}" srcOrd="5" destOrd="0" presId="urn:microsoft.com/office/officeart/2005/8/layout/radial5"/>
    <dgm:cxn modelId="{D54680A9-52E9-4F52-873C-A5757CE2AC9F}" type="presParOf" srcId="{B255A7E2-65DA-4830-B1A2-CD866D89DB30}" destId="{9AEC05D8-445B-4382-909F-13D5EC390A66}" srcOrd="0" destOrd="0" presId="urn:microsoft.com/office/officeart/2005/8/layout/radial5"/>
    <dgm:cxn modelId="{21552BC9-92E7-4224-9B70-E0616F11567E}" type="presParOf" srcId="{ECBC0C64-29A1-48BF-81F5-526BED1541C7}" destId="{48C06C18-F43A-4FF6-BDC2-42264A963AD8}" srcOrd="6" destOrd="0" presId="urn:microsoft.com/office/officeart/2005/8/layout/radial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ohammodfakhrulislam@ymail.co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r>
              <a:rPr lang="en-US" sz="8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351817"/>
            <a:ext cx="8153400" cy="525103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1796490_205603949637619_369298299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0607" y="1600200"/>
            <a:ext cx="3751785" cy="4525963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মোহাম্মদ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ফখরুল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নবারুণ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দক্ষিণ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সুরমা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সিলেট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pPr algn="ctr">
              <a:buNone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আই,ডি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-২৯</a:t>
            </a:r>
          </a:p>
          <a:p>
            <a:pPr algn="ctr">
              <a:buNone/>
            </a:pPr>
            <a:r>
              <a:rPr lang="en-US" sz="1600" dirty="0" smtClean="0">
                <a:latin typeface="NikoshBAN" pitchFamily="2" charset="0"/>
                <a:cs typeface="NikoshBAN" pitchFamily="2" charset="0"/>
                <a:hlinkClick r:id="rId3"/>
              </a:rPr>
              <a:t>mohammodfakhrulislam@ymail.com</a:t>
            </a:r>
            <a:r>
              <a:rPr lang="en-US" sz="1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   ০১৭২৬৪৯৮৫৭৪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: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অষ্টম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: ৩য় </a:t>
            </a:r>
          </a:p>
          <a:p>
            <a:pPr>
              <a:buNone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অধ্যায়ের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: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ব্যাপন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অভিস্রবন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: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প্র্বস্বেদন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: ৫০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: ১৮/০২/২০১৪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ইং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6255" y="274638"/>
            <a:ext cx="8158655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শিখনফল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600200"/>
            <a:ext cx="87630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এই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পাঠ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শেষে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শিক্ষার্থীরা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---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১ ।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প্রস্বেদনের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সংজ্ঞা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বলতে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পারবে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।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২ ।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প্রস্বেদন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এর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প্রকারভেদ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উল্লেখ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করতে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পারবে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।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৩ ।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পত্ররন্ধ্রীয়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প্রস্বেদন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ব্যাখ্যা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করতে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পারবে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305800" cy="7921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পাঠ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পরিকল্পনা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1000" y="1219200"/>
          <a:ext cx="8458200" cy="5348894"/>
        </p:xfrm>
        <a:graphic>
          <a:graphicData uri="http://schemas.openxmlformats.org/drawingml/2006/table">
            <a:tbl>
              <a:tblPr firstRow="1" bandRow="1"/>
              <a:tblGrid>
                <a:gridCol w="762000"/>
                <a:gridCol w="1295400"/>
                <a:gridCol w="4114800"/>
                <a:gridCol w="1219200"/>
                <a:gridCol w="1066800"/>
              </a:tblGrid>
              <a:tr h="44161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ক্রম</a:t>
                      </a: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নং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ধাপ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কার্যক্রম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সময়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উপকরণ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71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০১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প্রস্তুতি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কুশল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বিনিময়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, </a:t>
                      </a:r>
                      <a:r>
                        <a:rPr lang="en-US" sz="20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আসন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বিন্যাস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, </a:t>
                      </a:r>
                      <a:r>
                        <a:rPr lang="en-US" sz="20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বাড়ীর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 , </a:t>
                      </a:r>
                    </a:p>
                    <a:p>
                      <a:pPr algn="ctr"/>
                      <a:r>
                        <a:rPr lang="en-US" sz="20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পূর্ব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জ্ঞান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যাচাই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, </a:t>
                      </a:r>
                      <a:r>
                        <a:rPr lang="en-US" sz="20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পাঠ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ঘোষনা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০৫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D.C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71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০২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শিখনফল-১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মিনি</a:t>
                      </a: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লেকচার</a:t>
                      </a: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 ,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ছবি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, </a:t>
                      </a:r>
                      <a:r>
                        <a:rPr lang="en-US" sz="20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প্রশ্নোত্তর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,  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০৭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D.C</a:t>
                      </a:r>
                    </a:p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7141">
                <a:tc>
                  <a:txBody>
                    <a:bodyPr/>
                    <a:lstStyle/>
                    <a:p>
                      <a:pPr algn="ctr"/>
                      <a:endParaRPr lang="en-US" sz="20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শিখনফল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-২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মাইন্ড</a:t>
                      </a: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ম্যাপিং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,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মিনি</a:t>
                      </a: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লেকচার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,</a:t>
                      </a: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ছবি</a:t>
                      </a: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 , 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১০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D.C</a:t>
                      </a:r>
                    </a:p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7141">
                <a:tc>
                  <a:txBody>
                    <a:bodyPr/>
                    <a:lstStyle/>
                    <a:p>
                      <a:pPr algn="ctr"/>
                      <a:endParaRPr lang="en-US" sz="20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শিখনফল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-৩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ভিডিও</a:t>
                      </a: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 ,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মিনি</a:t>
                      </a: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লেকচার</a:t>
                      </a: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 ,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ছবি</a:t>
                      </a: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 ,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দলীয়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১২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D.C</a:t>
                      </a:r>
                    </a:p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71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০৩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মূল্যায়ন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সৃজনশীল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প্রশ্ন</a:t>
                      </a:r>
                      <a:r>
                        <a:rPr lang="en-US" sz="20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১৩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D.C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771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০৪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বাড়ীর</a:t>
                      </a: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প্রশ্ন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০২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D.C</a:t>
                      </a:r>
                    </a:p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77141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সমাপ্তি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ধন্যবাদ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NikoshBAN" pitchFamily="2" charset="0"/>
                          <a:cs typeface="NikoshBAN" pitchFamily="2" charset="0"/>
                        </a:rPr>
                        <a:t>০১ </a:t>
                      </a:r>
                      <a:r>
                        <a:rPr lang="en-US" sz="2000" dirty="0" err="1" smtClean="0"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000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D.C</a:t>
                      </a:r>
                    </a:p>
                    <a:p>
                      <a:pPr algn="ctr"/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ranspiration-leaves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8600" y="1371600"/>
            <a:ext cx="4077887" cy="4622924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transpiration-bag-large.jpg"/>
          <p:cNvPicPr>
            <a:picLocks noChangeAspect="1"/>
          </p:cNvPicPr>
          <p:nvPr/>
        </p:nvPicPr>
        <p:blipFill>
          <a:blip r:embed="rId3"/>
          <a:srcRect l="20253"/>
          <a:stretch>
            <a:fillRect/>
          </a:stretch>
        </p:blipFill>
        <p:spPr>
          <a:xfrm>
            <a:off x="4648200" y="1371600"/>
            <a:ext cx="4294698" cy="464820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xpt22.png"/>
          <p:cNvPicPr>
            <a:picLocks noChangeAspect="1"/>
          </p:cNvPicPr>
          <p:nvPr/>
        </p:nvPicPr>
        <p:blipFill>
          <a:blip r:embed="rId2"/>
          <a:srcRect l="27119"/>
          <a:stretch>
            <a:fillRect/>
          </a:stretch>
        </p:blipFill>
        <p:spPr>
          <a:xfrm>
            <a:off x="304800" y="990600"/>
            <a:ext cx="3200400" cy="47026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Fig10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990600"/>
            <a:ext cx="4724400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6858000" y="1143000"/>
            <a:ext cx="1981200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77000" y="3276600"/>
            <a:ext cx="16002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114800" y="4343400"/>
            <a:ext cx="16764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rocess 4"/>
          <p:cNvSpPr/>
          <p:nvPr/>
        </p:nvSpPr>
        <p:spPr>
          <a:xfrm>
            <a:off x="990600" y="2057400"/>
            <a:ext cx="7010400" cy="2819400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00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endParaRPr lang="en-US" sz="199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5105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অন্যান্য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বায়বীয়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যাওয়ার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প্রক্রিয়াকে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 descr="flower swea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381000"/>
            <a:ext cx="3886200" cy="4342560"/>
          </a:xfrm>
        </p:spPr>
      </p:pic>
      <p:pic>
        <p:nvPicPr>
          <p:cNvPr id="6" name="Picture 5" descr="leaf-anatomy-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81001"/>
            <a:ext cx="3672840" cy="4343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0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8954"/>
            <a:ext cx="7772400" cy="65766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0000" y="5791200"/>
            <a:ext cx="2514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562600" y="304800"/>
            <a:ext cx="1295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পাতা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2895600"/>
            <a:ext cx="762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কান্ড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4953000"/>
            <a:ext cx="762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মূল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33800" y="2286000"/>
            <a:ext cx="3200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05200" y="2895600"/>
            <a:ext cx="38862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657600" y="4876800"/>
            <a:ext cx="4038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16200000" flipH="1">
            <a:off x="5906294" y="2248694"/>
            <a:ext cx="1599406" cy="913606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6200000" flipH="1">
            <a:off x="4839494" y="2401094"/>
            <a:ext cx="1371600" cy="8366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114800" y="3505200"/>
            <a:ext cx="3962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লেন্টিসেল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কিউটকল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পত্ররন্ধ্র</a:t>
            </a:r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3429000" y="3733800"/>
            <a:ext cx="838200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609600" y="381000"/>
          <a:ext cx="82296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DA1CAF5-FDB4-402E-8C4C-F74FB2F2E1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dgm id="{DDA1CAF5-FDB4-402E-8C4C-F74FB2F2E1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3DE84CF-B51C-4F35-AE51-C9F40FE7EB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dgm id="{93DE84CF-B51C-4F35-AE51-C9F40FE7EB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826B5FC-A822-4B10-8B02-9FF52468B2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>
                                            <p:graphicEl>
                                              <a:dgm id="{7826B5FC-A822-4B10-8B02-9FF52468B2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E154EDF-182F-4FE4-A011-4CFAF53EE7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>
                                            <p:graphicEl>
                                              <a:dgm id="{8E154EDF-182F-4FE4-A011-4CFAF53EE7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BC2FC33-8CE1-4FA8-B7E1-633EAE7B0B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">
                                            <p:graphicEl>
                                              <a:dgm id="{BBC2FC33-8CE1-4FA8-B7E1-633EAE7B0B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255A7E2-65DA-4830-B1A2-CD866D89DB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6">
                                            <p:graphicEl>
                                              <a:dgm id="{B255A7E2-65DA-4830-B1A2-CD866D89DB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C06C18-F43A-4FF6-BDC2-42264A963A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">
                                            <p:graphicEl>
                                              <a:dgm id="{48C06C18-F43A-4FF6-BDC2-42264A963A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6400800" cy="6397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পত্ররন্ধ্রীয়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8200" y="1219200"/>
            <a:ext cx="3886200" cy="4724401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পাতায়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কচিকান্ডে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বৃতি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পাপড়িতে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রক্ষীকোষ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বিশিষ্ট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রন্ধ্র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রন্ধ্রকে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স্টোম্যাটা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পত্ররন্ধ্র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পত্ররন্ধ্র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পত্ররন্ধ্রীয়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প্রস্বেদনের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৯০-৯৫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পত্ররন্ধ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 descr="images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b="5085"/>
          <a:stretch>
            <a:fillRect/>
          </a:stretch>
        </p:blipFill>
        <p:spPr>
          <a:xfrm>
            <a:off x="304800" y="1295400"/>
            <a:ext cx="4343400" cy="44196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9200" y="274638"/>
            <a:ext cx="7162800" cy="7159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কিউটিকুলার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image017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5910" y="1371600"/>
            <a:ext cx="4224281" cy="4754563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800600" y="1219200"/>
            <a:ext cx="3886200" cy="4906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কচি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কান্ড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পাতায়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কিউটিন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আস্তরন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কিউটিন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আস্তরনকে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কিউটিকল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কিউটিকলের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কিউটিকলার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33600" y="2895600"/>
            <a:ext cx="2057400" cy="2362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কিউটিকল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2438400" y="3124200"/>
            <a:ext cx="91440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010400" cy="838200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লেন্টিকুলার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wei.wu.slash.pine.sap.flow.test.400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1500" y="1600200"/>
            <a:ext cx="3810000" cy="4267200"/>
          </a:xfr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267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পরিনত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কান্ড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সেকেন্ডারি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বৃদ্ধির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ত্বক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ফেটে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ছিদ্রের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 এ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ছিদ্রকে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লেন্টিসেল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লেন্টিসেলের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লেন্টিকুলার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ages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63636" y="1752601"/>
            <a:ext cx="3917921" cy="4114800"/>
          </a:xfrm>
        </p:spPr>
      </p:pic>
      <p:sp>
        <p:nvSpPr>
          <p:cNvPr id="8" name="Rectangle 7"/>
          <p:cNvSpPr/>
          <p:nvPr/>
        </p:nvSpPr>
        <p:spPr>
          <a:xfrm>
            <a:off x="6400800" y="1981200"/>
            <a:ext cx="1371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রক্ষীকোষ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15200" y="2667000"/>
            <a:ext cx="1447800" cy="2362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পত্ররন্ধ্র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553200" y="3886200"/>
            <a:ext cx="10668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Content Placeholder 9" descr="images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8000" t="10909"/>
          <a:stretch>
            <a:fillRect/>
          </a:stretch>
        </p:blipFill>
        <p:spPr>
          <a:xfrm>
            <a:off x="283317" y="1752599"/>
            <a:ext cx="4288683" cy="3978913"/>
          </a:xfrm>
        </p:spPr>
      </p:pic>
      <p:sp>
        <p:nvSpPr>
          <p:cNvPr id="12" name="Rectangle 11"/>
          <p:cNvSpPr/>
          <p:nvPr/>
        </p:nvSpPr>
        <p:spPr>
          <a:xfrm>
            <a:off x="2362200" y="2971800"/>
            <a:ext cx="304800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পত্ররন্ধ্র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6" name="Packager Shell Object" showAsIcon="1" r:id="rId3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305800" cy="1981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পত্ররন্ধ্রীয়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প্রস্বেদনের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প্রত্যেক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715962"/>
          </a:xfrm>
        </p:spPr>
        <p:txBody>
          <a:bodyPr>
            <a:no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শাপলাদের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বাড়ীতে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ছাদে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টবে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অনেকগুলো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গাছ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প্রতিদিন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গাছে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একদিন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ভূলে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দেয়াতে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বিকাল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বেলা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দেখল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গাছগুলো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নেতিয়ে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পড়েছে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গাছগুলোতে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পরদিন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সকালে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দেখল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গাছগুলো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সতেজতা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ফিরে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পেয়েছে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 ক)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>
              <a:buNone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(খ 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necessary evil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>
              <a:buNone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 গ 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থাকা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গাছগুলো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নেতিয়ে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পড়ার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 ঘ )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গাছগুলো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পরবর্তীতে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সতেজতা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ফিরে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24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পত্ররন্ধ্রীয়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কিউটিকুলার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লেন্টিকুলার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প্রস্বেদন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6781800" cy="944562"/>
          </a:xfrm>
        </p:spPr>
        <p:txBody>
          <a:bodyPr>
            <a:noAutofit/>
          </a:bodyPr>
          <a:lstStyle/>
          <a:p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hibiscus-flow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582528"/>
            <a:ext cx="7467600" cy="527547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432</Words>
  <Application>Microsoft Office PowerPoint</Application>
  <PresentationFormat>On-screen Show (4:3)</PresentationFormat>
  <Paragraphs>100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Package</vt:lpstr>
      <vt:lpstr>স্বাগতম</vt:lpstr>
      <vt:lpstr>পরিচিতি</vt:lpstr>
      <vt:lpstr>পাঠ পরিচিতি</vt:lpstr>
      <vt:lpstr>Slide 4</vt:lpstr>
      <vt:lpstr>Slide 5</vt:lpstr>
      <vt:lpstr>Slide 6</vt:lpstr>
      <vt:lpstr>Slide 7</vt:lpstr>
      <vt:lpstr>Slide 8</vt:lpstr>
      <vt:lpstr>উদ্ভিদের পাতা ও অন্যান্য বায়বীয় অংশ হতে পানি বের হয়ে যাওয়ার প্রক্রিয়াকে প্রস্বেদন বলে ।</vt:lpstr>
      <vt:lpstr>Slide 10</vt:lpstr>
      <vt:lpstr>Slide 11</vt:lpstr>
      <vt:lpstr>পত্ররন্ধ্রীয় প্রস্বেদন</vt:lpstr>
      <vt:lpstr>কিউটিকুলার প্রস্বেদন</vt:lpstr>
      <vt:lpstr>লেন্টিকুলার প্রস্বেদন</vt:lpstr>
      <vt:lpstr>Slide 15</vt:lpstr>
      <vt:lpstr>Slide 16</vt:lpstr>
      <vt:lpstr>দলীয় কাজ</vt:lpstr>
      <vt:lpstr>মূল্যায়ন</vt:lpstr>
      <vt:lpstr>বাড়ীর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User</dc:creator>
  <cp:lastModifiedBy>User</cp:lastModifiedBy>
  <cp:revision>51</cp:revision>
  <dcterms:created xsi:type="dcterms:W3CDTF">2006-08-16T00:00:00Z</dcterms:created>
  <dcterms:modified xsi:type="dcterms:W3CDTF">2014-02-20T01:13:47Z</dcterms:modified>
</cp:coreProperties>
</file>