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63" r:id="rId3"/>
    <p:sldId id="258" r:id="rId4"/>
    <p:sldId id="264" r:id="rId5"/>
    <p:sldId id="266" r:id="rId6"/>
    <p:sldId id="265" r:id="rId7"/>
    <p:sldId id="259" r:id="rId8"/>
    <p:sldId id="262" r:id="rId9"/>
    <p:sldId id="270" r:id="rId10"/>
    <p:sldId id="267" r:id="rId11"/>
    <p:sldId id="271" r:id="rId12"/>
    <p:sldId id="272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10" autoAdjust="0"/>
  </p:normalViewPr>
  <p:slideViewPr>
    <p:cSldViewPr>
      <p:cViewPr varScale="1">
        <p:scale>
          <a:sx n="75" d="100"/>
          <a:sy n="75" d="100"/>
        </p:scale>
        <p:origin x="-6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CA4B6-256C-4C78-972A-C156C623AC59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62718-86DB-41D0-8173-4DA3D0E89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62718-86DB-41D0-8173-4DA3D0E890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55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76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5000" y="27972"/>
            <a:ext cx="5181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28475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খায়রুল ইসলাম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শিক্ষক(গ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আরজত আতরজান উচ্চ বিদ্যালয়,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 সদর।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দশম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পরিমিতি 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৪৫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১৭-০২-২০১৪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14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313"/>
            <a:ext cx="5029200" cy="7186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-381001"/>
            <a:ext cx="4572000" cy="75419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328313"/>
            <a:ext cx="2362200" cy="1166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টাওয়ার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5200" y="-328313"/>
            <a:ext cx="2286000" cy="1166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সিলন্ডার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 / বেলন আকৃতির বস্তুর পরিমাপ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31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– 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বেলন কি তা বলতে পারবে।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বেলনের পৃষ্ঠতলগুলো চিহ্নিত করতে পারবে। 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বেলন আকৃতির ঘনবস্তুর পৃষ্ঠতলের ক্ষেত্রফল ও ঘনবস্তুর আয়তন নির্ণনয় করতে পারবে।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66800"/>
            <a:ext cx="1752600" cy="502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7912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76" y="685800"/>
            <a:ext cx="2509837" cy="56388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298691" y="1212342"/>
            <a:ext cx="1816109" cy="121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260595" y="5715000"/>
            <a:ext cx="2006606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895600" y="3505200"/>
            <a:ext cx="1219200" cy="121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92696" y="838200"/>
            <a:ext cx="2323602" cy="1295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92696" y="4833295"/>
            <a:ext cx="2323602" cy="133890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92696" y="2133599"/>
            <a:ext cx="2323602" cy="2699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30595" y="533400"/>
            <a:ext cx="2305053" cy="16001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267202" y="4833296"/>
            <a:ext cx="2368448" cy="158385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67201" y="2133600"/>
            <a:ext cx="2368448" cy="2699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9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1665 L 0.09722 -0.0837 C 0.11701 -0.0985 0.14653 -0.10544 0.17708 -0.10544 C 0.21215 -0.10544 0.2401 -0.0985 0.25989 -0.0837 L 0.35416 -0.01665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5" y="-44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50289E-6 L 0.09341 -0.00833 C 0.11302 -0.01017 0.14254 -0.0111 0.17309 -0.0111 C 0.20799 -0.0111 0.23594 -0.01017 0.25556 -0.00833 L 0.34931 1.50289E-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5" y="-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878 L 0.09462 -0.08902 C 0.11423 -0.11052 0.1441 -0.12208 0.175 -0.12208 C 0.21024 -0.12208 0.23854 -0.11052 0.25816 -0.08902 L 0.35347 0.00878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74" y="-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0"/>
            <a:ext cx="51054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0"/>
            <a:ext cx="35051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809999" cy="6857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429000" y="-1"/>
                <a:ext cx="5715000" cy="68580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𝐴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</a:rPr>
                        <m:t>𝐴𝐴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</a:rPr>
                        <m:t>𝐴</m:t>
                      </m:r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l-GR" i="1" smtClean="0">
                          <a:latin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algn="ctr"/>
                <a:r>
                  <a:rPr lang="bn-BD" sz="2800" dirty="0">
                    <a:solidFill>
                      <a:srgbClr val="FF0000"/>
                    </a:solidFill>
                    <a:cs typeface="NikoshBAN" panose="02000000000000000000" pitchFamily="2" charset="0"/>
                  </a:rPr>
                  <a:t>পৃ</a:t>
                </a:r>
                <a:r>
                  <a:rPr lang="bn-BD" sz="2800" dirty="0" smtClean="0">
                    <a:solidFill>
                      <a:srgbClr val="FF0000"/>
                    </a:solidFill>
                    <a:cs typeface="NikoshBAN" panose="02000000000000000000" pitchFamily="2" charset="0"/>
                  </a:rPr>
                  <a:t>ষ্টতলের ক্ষেত্রফল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=</m:t>
                    </m:r>
                    <m:r>
                      <a:rPr lang="el-GR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b="0" dirty="0" smtClean="0">
                    <a:solidFill>
                      <a:srgbClr val="FF0000"/>
                    </a:solidFill>
                    <a:cs typeface="NikoshBAN" panose="02000000000000000000" pitchFamily="2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2</m:t>
                    </m:r>
                    <m:r>
                      <a:rPr lang="el-GR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𝜋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𝑟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h</m:t>
                    </m:r>
                    <m:r>
                      <a:rPr lang="bn-BD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+ </m:t>
                    </m:r>
                    <m:r>
                      <a:rPr lang="el-GR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bn-BD" sz="28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>
                  <a:tabLst>
                    <a:tab pos="2293938" algn="l"/>
                    <a:tab pos="2622550" algn="l"/>
                  </a:tabLst>
                </a:pPr>
                <a:r>
                  <a:rPr lang="bn-BD" sz="2800" dirty="0" smtClean="0">
                    <a:solidFill>
                      <a:srgbClr val="FF0000"/>
                    </a:solidFill>
                    <a:cs typeface="NikoshBAN" panose="02000000000000000000" pitchFamily="2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2</m:t>
                    </m:r>
                    <m:r>
                      <a:rPr lang="el-GR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𝜋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𝑟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𝑟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h</m:t>
                        </m:r>
                      </m:e>
                    </m:d>
                  </m:oMath>
                </a14:m>
                <a:endParaRPr lang="bn-BD" sz="2800" b="0" dirty="0" smtClean="0">
                  <a:solidFill>
                    <a:srgbClr val="FF0000"/>
                  </a:solidFill>
                  <a:cs typeface="NikoshBAN" panose="02000000000000000000" pitchFamily="2" charset="0"/>
                </a:endParaRPr>
              </a:p>
              <a:p>
                <a:pPr algn="ctr">
                  <a:tabLst>
                    <a:tab pos="2293938" algn="l"/>
                    <a:tab pos="2622550" algn="l"/>
                  </a:tabLst>
                </a:pPr>
                <a:endParaRPr lang="bn-BD" sz="2800" dirty="0" smtClean="0">
                  <a:solidFill>
                    <a:srgbClr val="FF0000"/>
                  </a:solidFill>
                  <a:cs typeface="NikoshBAN" panose="02000000000000000000" pitchFamily="2" charset="0"/>
                </a:endParaRPr>
              </a:p>
              <a:p>
                <a:pPr>
                  <a:tabLst>
                    <a:tab pos="1993900" algn="l"/>
                    <a:tab pos="2293938" algn="l"/>
                    <a:tab pos="2622550" algn="l"/>
                  </a:tabLst>
                </a:pPr>
                <a:r>
                  <a:rPr lang="bn-BD" sz="2800" dirty="0" smtClean="0">
                    <a:solidFill>
                      <a:srgbClr val="FF0000"/>
                    </a:solidFill>
                    <a:cs typeface="NikoshBAN" panose="02000000000000000000" pitchFamily="2" charset="0"/>
                  </a:rPr>
                  <a:t>                আয়তন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=</m:t>
                    </m:r>
                    <m:r>
                      <a:rPr lang="el-GR" sz="280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  <a:cs typeface="NikoshBAN" panose="02000000000000000000" pitchFamily="2" charset="0"/>
                      </a:rPr>
                      <m:t>h</m:t>
                    </m:r>
                  </m:oMath>
                </a14:m>
                <a:endParaRPr lang="en-US" sz="28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-1"/>
                <a:ext cx="5715000" cy="6858000"/>
              </a:xfrm>
              <a:prstGeom prst="rect">
                <a:avLst/>
              </a:prstGeom>
              <a:blipFill rotWithShape="1">
                <a:blip r:embed="rId4"/>
                <a:stretch>
                  <a:fillRect l="-2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660519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053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7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/>
              <a:t>১। </a:t>
            </a:r>
            <a:r>
              <a:rPr lang="en-US" sz="5400" dirty="0" smtClean="0"/>
              <a:t>12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সে.মি. উচ্চতাবিশিষ্ট একটি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বেলনের ভূমির ব্যাসার্ধ </a:t>
            </a:r>
            <a:r>
              <a:rPr lang="en-US" sz="5400" dirty="0" smtClean="0"/>
              <a:t>5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সে.মি.। এর পৃষ্টতলের ক্ষেত্রফল ও আয়তন নির্ণয় কর 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456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600200"/>
            <a:ext cx="7239000" cy="449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C00000"/>
                </a:solidFill>
              </a:rPr>
              <a:t>১। বেলন কাকে বলে ?</a:t>
            </a:r>
          </a:p>
          <a:p>
            <a:r>
              <a:rPr lang="bn-BD" sz="3600" dirty="0" smtClean="0">
                <a:solidFill>
                  <a:srgbClr val="C00000"/>
                </a:solidFill>
              </a:rPr>
              <a:t>২। বেলনের তল কয়টি ? </a:t>
            </a:r>
          </a:p>
          <a:p>
            <a:r>
              <a:rPr lang="bn-BD" sz="3600" dirty="0" smtClean="0">
                <a:solidFill>
                  <a:srgbClr val="C00000"/>
                </a:solidFill>
              </a:rPr>
              <a:t>৩। বেলনের ভূমির ক্ষেত্রফল কত ?</a:t>
            </a:r>
          </a:p>
          <a:p>
            <a:r>
              <a:rPr lang="bn-BD" sz="3600" dirty="0" smtClean="0">
                <a:solidFill>
                  <a:srgbClr val="C00000"/>
                </a:solidFill>
              </a:rPr>
              <a:t>৪। পাইপের আকৃতি কেমন ? 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8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 lvl="1" indent="0">
              <a:buNone/>
            </a:pP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সিলিন্ডারের বক্রতলের ক্ষেত্রফল </a:t>
            </a:r>
            <a:r>
              <a:rPr lang="en-US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4400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সে.মি. এবং এর উচ্চতা </a:t>
            </a:r>
            <a:r>
              <a:rPr lang="en-US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bn-BD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সে.মি. হলে,এর সমগ্রতলের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 ও আয়তন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 কর । 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7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5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216</Words>
  <Application>Microsoft Office PowerPoint</Application>
  <PresentationFormat>On-screen Show (4:3)</PresentationFormat>
  <Paragraphs>35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PowerPoint Presentation</vt:lpstr>
      <vt:lpstr>পরিচিতি</vt:lpstr>
      <vt:lpstr>PowerPoint Presentation</vt:lpstr>
      <vt:lpstr>PowerPoint Presentation</vt:lpstr>
      <vt:lpstr>শিখনফল 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 </vt:lpstr>
      <vt:lpstr>বাড়ীর কাজ </vt:lpstr>
      <vt:lpstr>ধন্যবাদ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Mozibur Rahman</dc:creator>
  <cp:lastModifiedBy>Doel-1612i3</cp:lastModifiedBy>
  <cp:revision>66</cp:revision>
  <dcterms:created xsi:type="dcterms:W3CDTF">2006-08-16T00:00:00Z</dcterms:created>
  <dcterms:modified xsi:type="dcterms:W3CDTF">2014-02-18T13:50:59Z</dcterms:modified>
</cp:coreProperties>
</file>