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2" r:id="rId2"/>
    <p:sldId id="268" r:id="rId3"/>
    <p:sldId id="275" r:id="rId4"/>
    <p:sldId id="274" r:id="rId5"/>
    <p:sldId id="269" r:id="rId6"/>
    <p:sldId id="263" r:id="rId7"/>
    <p:sldId id="276" r:id="rId8"/>
    <p:sldId id="262" r:id="rId9"/>
    <p:sldId id="257" r:id="rId10"/>
    <p:sldId id="264" r:id="rId11"/>
    <p:sldId id="259" r:id="rId12"/>
    <p:sldId id="261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9" autoAdjust="0"/>
    <p:restoredTop sz="94660"/>
  </p:normalViewPr>
  <p:slideViewPr>
    <p:cSldViewPr>
      <p:cViewPr>
        <p:scale>
          <a:sx n="70" d="100"/>
          <a:sy n="70" d="100"/>
        </p:scale>
        <p:origin x="-1134" y="-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7DE8F-1E28-4A70-BC7D-2ABA50BFB508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31EE2-234B-4A5B-B370-296A47B179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81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86" y="1752599"/>
            <a:ext cx="8421614" cy="49044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8600" y="457200"/>
            <a:ext cx="4419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স্বাগতম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6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143304"/>
            <a:ext cx="63894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মোঃ জুয়েল আহম্মেদ</a:t>
            </a:r>
          </a:p>
          <a:p>
            <a:r>
              <a:rPr lang="bn-BD" sz="2800" dirty="0" smtClean="0"/>
              <a:t>সহকারি  শিক্ষক(গনিত)</a:t>
            </a:r>
            <a:endParaRPr lang="bn-BD" sz="2800" dirty="0"/>
          </a:p>
          <a:p>
            <a:r>
              <a:rPr lang="bn-BD" sz="2800" dirty="0" smtClean="0"/>
              <a:t>চোপিনগর উচ্চ বিদ্যালয়                                                              শাজাহানপুর বগুড়া।</a:t>
            </a:r>
          </a:p>
          <a:p>
            <a:r>
              <a:rPr lang="bn-BD" sz="2800" dirty="0" smtClean="0"/>
              <a:t>আই ডি-২৮</a:t>
            </a:r>
          </a:p>
          <a:p>
            <a:r>
              <a:rPr lang="bn-BD" sz="2400" dirty="0" smtClean="0"/>
              <a:t>মোবাইলঃ ০১৭২২৭৮৮২৮০</a:t>
            </a:r>
            <a:endParaRPr lang="en-US" sz="2400" dirty="0"/>
          </a:p>
        </p:txBody>
      </p:sp>
      <p:pic>
        <p:nvPicPr>
          <p:cNvPr id="3" name="3103201202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52950" y="3414713"/>
            <a:ext cx="38100" cy="28575"/>
          </a:xfrm>
          <a:prstGeom prst="rect">
            <a:avLst/>
          </a:prstGeom>
        </p:spPr>
      </p:pic>
      <p:pic>
        <p:nvPicPr>
          <p:cNvPr id="4" name="3103201202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52950" y="3414713"/>
            <a:ext cx="38100" cy="28575"/>
          </a:xfrm>
          <a:prstGeom prst="rect">
            <a:avLst/>
          </a:prstGeom>
        </p:spPr>
      </p:pic>
      <p:pic>
        <p:nvPicPr>
          <p:cNvPr id="6" name="30032012016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52950" y="3414713"/>
            <a:ext cx="38100" cy="285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0" y="914400"/>
            <a:ext cx="5200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শিক্ষক</a:t>
            </a:r>
            <a:r>
              <a:rPr lang="en-US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endParaRPr lang="bn-BD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006" y="1422231"/>
            <a:ext cx="3931920" cy="2948940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6468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386548"/>
            <a:ext cx="67818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4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শ্রেনি-৭ম</a:t>
            </a:r>
          </a:p>
          <a:p>
            <a:pPr lvl="0" algn="ctr"/>
            <a:r>
              <a:rPr lang="bn-BD" sz="4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বিষয়-গণিত</a:t>
            </a:r>
          </a:p>
          <a:p>
            <a:pPr lvl="0" algn="ctr"/>
            <a:r>
              <a:rPr lang="bn-BD" sz="40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সময়-৫০মিঃ</a:t>
            </a:r>
          </a:p>
          <a:p>
            <a:pPr lvl="0" algn="ctr"/>
            <a:r>
              <a:rPr lang="bn-BD" sz="4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তারিখঃ১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/০২/১৪</a:t>
            </a:r>
            <a:endParaRPr lang="en-US" sz="4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7400" y="1219200"/>
            <a:ext cx="5410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</a:t>
            </a:r>
            <a:r>
              <a:rPr lang="en-US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BD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endParaRPr lang="bn-BD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48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838200" y="5466735"/>
            <a:ext cx="4495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838200" y="3048000"/>
            <a:ext cx="2590800" cy="2438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24084" y="3028335"/>
            <a:ext cx="1905000" cy="2438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317955" y="2615380"/>
            <a:ext cx="4495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317955" y="176980"/>
            <a:ext cx="2590800" cy="2438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76800" y="176980"/>
            <a:ext cx="1905000" cy="2438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55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4038600" y="381000"/>
            <a:ext cx="3733800" cy="2209800"/>
          </a:xfrm>
          <a:prstGeom prst="triangle">
            <a:avLst>
              <a:gd name="adj" fmla="val 49640"/>
            </a:avLst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Bottom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04800" y="139890"/>
            <a:ext cx="3771331" cy="1231710"/>
          </a:xfrm>
          <a:prstGeom prst="rightArrow">
            <a:avLst>
              <a:gd name="adj1" fmla="val 100000"/>
              <a:gd name="adj2" fmla="val 41843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আজকের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পাঠ</a:t>
            </a:r>
            <a:endParaRPr lang="bn-BD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54439" y="2844968"/>
            <a:ext cx="38179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6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ত্রিভুজ</a:t>
            </a:r>
            <a:endParaRPr lang="bn-BD" sz="60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638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76907"/>
            <a:ext cx="3505200" cy="111004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শিখন ফল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36786" y="1202722"/>
            <a:ext cx="4611414" cy="1905001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এই পাঠ শেষে শিক্ষার্থীরা</a:t>
            </a:r>
            <a:endParaRPr lang="en-US" sz="2800" dirty="0"/>
          </a:p>
        </p:txBody>
      </p:sp>
      <p:sp>
        <p:nvSpPr>
          <p:cNvPr id="5" name="Pentagon 4"/>
          <p:cNvSpPr/>
          <p:nvPr/>
        </p:nvSpPr>
        <p:spPr>
          <a:xfrm>
            <a:off x="3352800" y="2971800"/>
            <a:ext cx="5791200" cy="381000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    ১)ত্রিভুজ কী বলতে পারবে।</a:t>
            </a:r>
          </a:p>
          <a:p>
            <a:pPr algn="ctr"/>
            <a:r>
              <a:rPr lang="bn-BD" sz="2800" dirty="0"/>
              <a:t> </a:t>
            </a:r>
            <a:r>
              <a:rPr lang="bn-BD" sz="2800" dirty="0" smtClean="0"/>
              <a:t>২)বিভিন্ন প্রকার ত্রিভুজের সংজ্ঞা লিখতে পারবে।</a:t>
            </a:r>
          </a:p>
          <a:p>
            <a:pPr algn="ctr"/>
            <a:r>
              <a:rPr lang="bn-BD" sz="2800" dirty="0" smtClean="0"/>
              <a:t>  ৩)ত্রিভুজটি অঙ্কন করতে পারবে 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336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762000" y="4183626"/>
            <a:ext cx="1600200" cy="2217174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5181600" y="4267200"/>
            <a:ext cx="3048000" cy="2133600"/>
          </a:xfrm>
          <a:prstGeom prst="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351155"/>
            <a:ext cx="64770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নিচের</a:t>
            </a:r>
            <a:r>
              <a:rPr lang="en-US" sz="5400" dirty="0" smtClean="0"/>
              <a:t> </a:t>
            </a:r>
            <a:r>
              <a:rPr lang="bn-BD" sz="5400" dirty="0" smtClean="0"/>
              <a:t>ছবি গুলো দেখ</a:t>
            </a:r>
            <a:endParaRPr lang="en-US" sz="5400" dirty="0"/>
          </a:p>
        </p:txBody>
      </p:sp>
      <p:sp>
        <p:nvSpPr>
          <p:cNvPr id="9" name="Right Triangle 8"/>
          <p:cNvSpPr/>
          <p:nvPr/>
        </p:nvSpPr>
        <p:spPr>
          <a:xfrm>
            <a:off x="533400" y="1875492"/>
            <a:ext cx="2438399" cy="1430615"/>
          </a:xfrm>
          <a:prstGeom prst="rtTriangl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38800" y="1824250"/>
            <a:ext cx="1752600" cy="14818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V="1">
            <a:off x="270163" y="1529491"/>
            <a:ext cx="8305800" cy="516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0" y="152400"/>
            <a:ext cx="2684035" cy="1597742"/>
          </a:xfrm>
          <a:prstGeom prst="ellips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একক কাজ</a:t>
            </a:r>
            <a:endParaRPr lang="en-US" sz="2800" dirty="0"/>
          </a:p>
        </p:txBody>
      </p:sp>
      <p:sp>
        <p:nvSpPr>
          <p:cNvPr id="4" name="Isosceles Triangle 3"/>
          <p:cNvSpPr/>
          <p:nvPr/>
        </p:nvSpPr>
        <p:spPr>
          <a:xfrm>
            <a:off x="3246859" y="1905000"/>
            <a:ext cx="4193619" cy="1752601"/>
          </a:xfrm>
          <a:prstGeom prst="triangle">
            <a:avLst>
              <a:gd name="adj" fmla="val 5233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ত্রিভূজ কী ?</a:t>
            </a:r>
            <a:endParaRPr lang="en-US" sz="2800" dirty="0"/>
          </a:p>
        </p:txBody>
      </p:sp>
      <p:sp>
        <p:nvSpPr>
          <p:cNvPr id="7" name="Wave 6"/>
          <p:cNvSpPr/>
          <p:nvPr/>
        </p:nvSpPr>
        <p:spPr>
          <a:xfrm>
            <a:off x="2819400" y="3822357"/>
            <a:ext cx="5486400" cy="1524000"/>
          </a:xfrm>
          <a:prstGeom prst="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তিনটি বাহু দ্বারা সীমাবদ্বক্ষেত্রকে ত্রিভুজ বলে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270163" y="3496966"/>
            <a:ext cx="2438400" cy="2055962"/>
          </a:xfrm>
          <a:prstGeom prst="rightArrow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সমাধা</a:t>
            </a:r>
            <a:r>
              <a:rPr lang="bn-BD" sz="4000" dirty="0"/>
              <a:t>ন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685800"/>
            <a:ext cx="20574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dirty="0" smtClean="0"/>
              <a:t>সময়ঃ ২মিনিট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2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7" grpId="0" animBg="1"/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1790700" y="304800"/>
            <a:ext cx="3581400" cy="12192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জোড়ায় কাজ</a:t>
            </a:r>
            <a:endParaRPr lang="en-US" sz="4400" dirty="0"/>
          </a:p>
        </p:txBody>
      </p:sp>
      <p:sp>
        <p:nvSpPr>
          <p:cNvPr id="5" name="Parallelogram 4"/>
          <p:cNvSpPr/>
          <p:nvPr/>
        </p:nvSpPr>
        <p:spPr>
          <a:xfrm>
            <a:off x="397472" y="1734477"/>
            <a:ext cx="7391400" cy="3657600"/>
          </a:xfrm>
          <a:prstGeom prst="parallelogram">
            <a:avLst>
              <a:gd name="adj" fmla="val 44595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Isosceles Triangle 6"/>
          <p:cNvSpPr/>
          <p:nvPr/>
        </p:nvSpPr>
        <p:spPr>
          <a:xfrm>
            <a:off x="1475332" y="2971800"/>
            <a:ext cx="2106068" cy="13716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  <p:sp>
        <p:nvSpPr>
          <p:cNvPr id="8" name="Diamond 7"/>
          <p:cNvSpPr/>
          <p:nvPr/>
        </p:nvSpPr>
        <p:spPr>
          <a:xfrm>
            <a:off x="4093172" y="2598800"/>
            <a:ext cx="1828800" cy="274320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\\\\\\\\\\\\\\</a:t>
            </a:r>
            <a:endParaRPr lang="en-US" dirty="0"/>
          </a:p>
        </p:txBody>
      </p:sp>
      <p:sp>
        <p:nvSpPr>
          <p:cNvPr id="9" name="Minus 8"/>
          <p:cNvSpPr/>
          <p:nvPr/>
        </p:nvSpPr>
        <p:spPr>
          <a:xfrm>
            <a:off x="3838177" y="3975402"/>
            <a:ext cx="2362200" cy="45719"/>
          </a:xfrm>
          <a:prstGeom prst="mathMin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3170535" y="5791199"/>
            <a:ext cx="5440065" cy="1014095"/>
          </a:xfrm>
          <a:prstGeom prst="rightArrow">
            <a:avLst>
              <a:gd name="adj1" fmla="val 88919"/>
              <a:gd name="adj2" fmla="val 54138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/>
              <a:t>১)সমবাহু ত্রিভূজ          ২)বিষমবাহু্ত্রিভূজ</a:t>
            </a:r>
            <a:endParaRPr lang="en-US" sz="2000" dirty="0"/>
          </a:p>
        </p:txBody>
      </p:sp>
      <p:sp>
        <p:nvSpPr>
          <p:cNvPr id="2" name="Minus 1"/>
          <p:cNvSpPr/>
          <p:nvPr/>
        </p:nvSpPr>
        <p:spPr>
          <a:xfrm>
            <a:off x="4973558" y="2608805"/>
            <a:ext cx="45719" cy="2733195"/>
          </a:xfrm>
          <a:prstGeom prst="mathMinus">
            <a:avLst>
              <a:gd name="adj1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21972" y="457200"/>
            <a:ext cx="3222028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সময়ঃ </a:t>
            </a:r>
            <a:r>
              <a:rPr lang="en-US" sz="4400" dirty="0" smtClean="0"/>
              <a:t>3</a:t>
            </a:r>
            <a:r>
              <a:rPr lang="bn-BD" sz="3200" dirty="0" smtClean="0"/>
              <a:t> মিনিট</a:t>
            </a:r>
            <a:endParaRPr lang="en-US" sz="3200" dirty="0"/>
          </a:p>
        </p:txBody>
      </p:sp>
      <p:sp>
        <p:nvSpPr>
          <p:cNvPr id="10" name="Right Arrow 9"/>
          <p:cNvSpPr/>
          <p:nvPr/>
        </p:nvSpPr>
        <p:spPr>
          <a:xfrm>
            <a:off x="503536" y="5727161"/>
            <a:ext cx="2574328" cy="1013269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সমাধান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9686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2" grpId="0" animBg="1"/>
      <p:bldP spid="2" grpId="0" animBg="1"/>
      <p:bldP spid="3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533400" y="228600"/>
            <a:ext cx="5181600" cy="1934862"/>
          </a:xfrm>
          <a:prstGeom prst="homePlat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দলীয় কাজ</a:t>
            </a:r>
            <a:endParaRPr lang="en-US" sz="4800" dirty="0"/>
          </a:p>
        </p:txBody>
      </p:sp>
      <p:sp>
        <p:nvSpPr>
          <p:cNvPr id="4" name="Down Arrow 3"/>
          <p:cNvSpPr/>
          <p:nvPr/>
        </p:nvSpPr>
        <p:spPr>
          <a:xfrm>
            <a:off x="1254210" y="2240861"/>
            <a:ext cx="5410200" cy="1433945"/>
          </a:xfrm>
          <a:prstGeom prst="downArrow">
            <a:avLst>
              <a:gd name="adj1" fmla="val 100000"/>
              <a:gd name="adj2" fmla="val 5000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সমকোনী ত্রিভূজ অংকন কর ?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2971800" y="3903518"/>
            <a:ext cx="4343400" cy="210373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Triangle 2"/>
          <p:cNvSpPr/>
          <p:nvPr/>
        </p:nvSpPr>
        <p:spPr>
          <a:xfrm>
            <a:off x="4161503" y="4179374"/>
            <a:ext cx="1444710" cy="1447800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85800" y="3607321"/>
            <a:ext cx="2133600" cy="685800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সমাধান</a:t>
            </a:r>
            <a:endParaRPr lang="en-US" sz="3600" dirty="0"/>
          </a:p>
        </p:txBody>
      </p:sp>
      <p:cxnSp>
        <p:nvCxnSpPr>
          <p:cNvPr id="8" name="Elbow Connector 7"/>
          <p:cNvCxnSpPr/>
          <p:nvPr/>
        </p:nvCxnSpPr>
        <p:spPr>
          <a:xfrm rot="16200000" flipH="1">
            <a:off x="4079300" y="5267823"/>
            <a:ext cx="432953" cy="28575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24600" y="3810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সময়ঃ</a:t>
            </a:r>
            <a:r>
              <a:rPr lang="bn-BD" sz="4000" dirty="0" smtClean="0"/>
              <a:t> </a:t>
            </a:r>
            <a:r>
              <a:rPr lang="en-US" sz="4000" dirty="0" smtClean="0"/>
              <a:t>4 </a:t>
            </a:r>
            <a:r>
              <a:rPr lang="bn-BD" sz="3200" dirty="0" smtClean="0"/>
              <a:t>মিনিট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922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3" grpId="0" animBg="1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1965959" y="1066800"/>
            <a:ext cx="4434841" cy="1270818"/>
          </a:xfrm>
          <a:prstGeom prst="rightArrow">
            <a:avLst>
              <a:gd name="adj1" fmla="val 97052"/>
              <a:gd name="adj2" fmla="val 50000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মূল্যায়ন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202871" y="2532248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১)এক সমকোণ সমান কত ডিগ্রী 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965959" y="3051267"/>
                <a:ext cx="4876800" cy="20629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/>
                  <a:t>ক)৪৫</a:t>
                </a:r>
                <a14:m>
                  <m:oMath xmlns:m="http://schemas.openxmlformats.org/officeDocument/2006/math">
                    <m:r>
                      <a:rPr lang="bn-BD" i="1">
                        <a:latin typeface="Cambria Math"/>
                        <a:ea typeface="Cambria Math"/>
                      </a:rPr>
                      <m:t>°</m:t>
                    </m:r>
                    <m:r>
                      <m:rPr>
                        <m:nor/>
                      </m:rPr>
                      <a:rPr lang="bn-BD" b="0" i="0" smtClean="0">
                        <a:latin typeface="Cambria Math"/>
                        <a:ea typeface="Cambria Math"/>
                      </a:rPr>
                      <m:t>                  </m:t>
                    </m:r>
                    <m:r>
                      <m:rPr>
                        <m:nor/>
                      </m:rPr>
                      <a:rPr lang="bn-BD" dirty="0"/>
                      <m:t>গ</m:t>
                    </m:r>
                    <m:r>
                      <m:rPr>
                        <m:nor/>
                      </m:rPr>
                      <a:rPr lang="bn-BD" dirty="0"/>
                      <m:t>)</m:t>
                    </m:r>
                    <m:r>
                      <m:rPr>
                        <m:nor/>
                      </m:rPr>
                      <a:rPr lang="bn-BD" dirty="0"/>
                      <m:t>৯০</m:t>
                    </m:r>
                    <m:r>
                      <a:rPr lang="bn-BD" i="1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bn-BD" i="1" dirty="0" smtClean="0">
                  <a:latin typeface="Cambria Math"/>
                  <a:ea typeface="Cambria Math"/>
                </a:endParaRPr>
              </a:p>
              <a:p>
                <a:endParaRPr lang="bn-BD" i="1" dirty="0" smtClean="0">
                  <a:latin typeface="Cambria Math"/>
                  <a:ea typeface="Cambria Math"/>
                </a:endParaRPr>
              </a:p>
              <a:p>
                <a:r>
                  <a:rPr lang="bn-BD" dirty="0" smtClean="0"/>
                  <a:t>খ</a:t>
                </a:r>
                <a:r>
                  <a:rPr lang="bn-BD" dirty="0"/>
                  <a:t>) </a:t>
                </a:r>
                <a:r>
                  <a:rPr lang="bn-BD" dirty="0" smtClean="0"/>
                  <a:t>১৮০</a:t>
                </a:r>
                <a14:m>
                  <m:oMath xmlns:m="http://schemas.openxmlformats.org/officeDocument/2006/math">
                    <m:r>
                      <a:rPr lang="bn-BD" i="1" smtClean="0">
                        <a:latin typeface="Cambria Math"/>
                      </a:rPr>
                      <m:t>°</m:t>
                    </m:r>
                  </m:oMath>
                </a14:m>
                <a:r>
                  <a:rPr lang="bn-BD" dirty="0" smtClean="0"/>
                  <a:t>                 ঘ</a:t>
                </a:r>
                <a:r>
                  <a:rPr lang="bn-BD" dirty="0"/>
                  <a:t>) </a:t>
                </a:r>
                <a:r>
                  <a:rPr lang="bn-BD" dirty="0" smtClean="0"/>
                  <a:t>৩৬০</a:t>
                </a:r>
                <a:r>
                  <a:rPr lang="en-US" dirty="0"/>
                  <a:t>●</a:t>
                </a:r>
              </a:p>
              <a:p>
                <a:r>
                  <a:rPr lang="bn-BD" dirty="0" smtClean="0"/>
                  <a:t> </a:t>
                </a:r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bn-BD" dirty="0" smtClean="0"/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959" y="3051267"/>
                <a:ext cx="4876800" cy="2062937"/>
              </a:xfrm>
              <a:prstGeom prst="rect">
                <a:avLst/>
              </a:prstGeom>
              <a:blipFill rotWithShape="1">
                <a:blip r:embed="rId2"/>
                <a:stretch>
                  <a:fillRect l="-1000" t="-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794758" y="3048000"/>
            <a:ext cx="762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∙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990600" y="4079468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২) তিনবাহু দ্বারা আবদ্ধ ক্ষেত্রকে কী বলে ? 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965960" y="487680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ক) ত্রিভূজ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657600" y="4876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mtClean="0"/>
              <a:t>খ)চতূভূজ 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 flipH="1">
            <a:off x="1752599" y="5579626"/>
            <a:ext cx="885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গ)বৃত্ত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657600" y="5562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ঘ)আয়ত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523998" y="486334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39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7" grpId="0"/>
      <p:bldP spid="19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2324100" y="960489"/>
            <a:ext cx="4381500" cy="1562100"/>
          </a:xfrm>
          <a:prstGeom prst="homePlat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বাড়ীর কাজ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>
            <a:off x="2209800" y="3048000"/>
            <a:ext cx="5105400" cy="3657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বিভিণ্ণ</a:t>
            </a:r>
            <a:r>
              <a:rPr lang="en-US" sz="4800" dirty="0" smtClean="0"/>
              <a:t> </a:t>
            </a:r>
            <a:r>
              <a:rPr lang="bn-BD" sz="4800" dirty="0" smtClean="0"/>
              <a:t>প্রকার ত্রিভূজের চিত্র অংকন কর 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0366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0800000" flipH="1" flipV="1">
            <a:off x="3733800" y="5181601"/>
            <a:ext cx="3505200" cy="132343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4">
                    <a:lumMod val="50000"/>
                  </a:schemeClr>
                </a:solidFill>
              </a:rPr>
              <a:t>ধন্যবাদ</a:t>
            </a:r>
            <a:endParaRPr lang="en-US" sz="8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0" y="762000"/>
            <a:ext cx="6629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6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146</Words>
  <Application>Microsoft Office PowerPoint</Application>
  <PresentationFormat>On-screen Show (4:3)</PresentationFormat>
  <Paragraphs>53</Paragraphs>
  <Slides>13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209</cp:revision>
  <dcterms:created xsi:type="dcterms:W3CDTF">2006-08-16T00:00:00Z</dcterms:created>
  <dcterms:modified xsi:type="dcterms:W3CDTF">2014-02-19T08:46:19Z</dcterms:modified>
</cp:coreProperties>
</file>