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8" r:id="rId4"/>
    <p:sldId id="259" r:id="rId5"/>
    <p:sldId id="269" r:id="rId6"/>
    <p:sldId id="260" r:id="rId7"/>
    <p:sldId id="261" r:id="rId8"/>
    <p:sldId id="262" r:id="rId9"/>
    <p:sldId id="263" r:id="rId10"/>
    <p:sldId id="270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922" autoAdjust="0"/>
  </p:normalViewPr>
  <p:slideViewPr>
    <p:cSldViewPr>
      <p:cViewPr varScale="1">
        <p:scale>
          <a:sx n="75" d="100"/>
          <a:sy n="75" d="100"/>
        </p:scale>
        <p:origin x="-8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5A1E0-97E5-4A66-85D9-00E04790C7F2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8F32EC-A9D7-42D7-9E07-877DEA465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83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F32EC-A9D7-42D7-9E07-877DEA4650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373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772400" cy="1470025"/>
          </a:xfrm>
        </p:spPr>
        <p:txBody>
          <a:bodyPr>
            <a:noAutofit/>
          </a:bodyPr>
          <a:lstStyle/>
          <a:p>
            <a:r>
              <a:rPr lang="en-US" sz="8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0"/>
            <a:ext cx="8915400" cy="5181600"/>
          </a:xfrm>
        </p:spPr>
      </p:pic>
    </p:spTree>
    <p:extLst>
      <p:ext uri="{BB962C8B-B14F-4D97-AF65-F5344CB8AC3E}">
        <p14:creationId xmlns:p14="http://schemas.microsoft.com/office/powerpoint/2010/main" val="216511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25963"/>
          </a:xfrm>
        </p:spPr>
        <p:txBody>
          <a:bodyPr>
            <a:normAutofit/>
          </a:bodyPr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শেরে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জামান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বি,এস,সি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বি,এড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আইডি</a:t>
            </a:r>
            <a:r>
              <a:rPr lang="en-US" sz="4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নং-০৭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এ,সি,এস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দ্যালয়</a:t>
            </a:r>
            <a:endParaRPr lang="en-US" sz="3600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মেলান্দহ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জামালপুর</a:t>
            </a:r>
            <a:endParaRPr lang="en-US" sz="4000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just">
              <a:buNone/>
            </a:pPr>
            <a:endParaRPr lang="en-US" sz="4000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724400" y="2133600"/>
            <a:ext cx="3962400" cy="4114800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২য় </a:t>
            </a:r>
            <a:r>
              <a:rPr lang="en-US" sz="36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endParaRPr lang="en-US" dirty="0" smtClean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dirty="0" smtClean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তারিখঃ-১২/০২/১৪</a:t>
            </a:r>
            <a:endParaRPr lang="en-US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90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build="p"/>
      <p:bldP spid="1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85800"/>
            <a:ext cx="7614255" cy="5364163"/>
          </a:xfrm>
        </p:spPr>
      </p:pic>
    </p:spTree>
    <p:extLst>
      <p:ext uri="{BB962C8B-B14F-4D97-AF65-F5344CB8AC3E}">
        <p14:creationId xmlns:p14="http://schemas.microsoft.com/office/powerpoint/2010/main" val="408185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057400"/>
            <a:ext cx="4419600" cy="40719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617" y="2057400"/>
            <a:ext cx="4440383" cy="40719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81388" y="6248400"/>
            <a:ext cx="1837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ফলের</a:t>
            </a:r>
            <a:r>
              <a:rPr lang="en-US" sz="32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52109" y="6248400"/>
            <a:ext cx="1935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ফার্নিচার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88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2971800" y="2374900"/>
            <a:ext cx="2819400" cy="14478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5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27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|</a:t>
            </a:r>
          </a:p>
          <a:p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প্রকাশের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|</a:t>
            </a:r>
            <a:endParaRPr lang="en-US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|</a:t>
            </a:r>
            <a:endParaRPr lang="en-US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29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2220218"/>
            <a:ext cx="1537853" cy="689264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সেট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59768" y="3568700"/>
            <a:ext cx="3775075" cy="13716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১|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ও</a:t>
            </a:r>
          </a:p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২| 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গঠণ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|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156361" y="2895600"/>
            <a:ext cx="290945" cy="6477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54925" y="1143000"/>
            <a:ext cx="24938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দুইটী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--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যথা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53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764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এটাকে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{ 1,2,3,b,c }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895600" y="2819400"/>
            <a:ext cx="1905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150428" y="3200400"/>
            <a:ext cx="900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{       }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71912" y="3886200"/>
            <a:ext cx="1824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A,B,C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895600" y="3662065"/>
            <a:ext cx="2057400" cy="5780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186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তালিকা</a:t>
            </a:r>
            <a:r>
              <a:rPr lang="en-US" dirty="0" smtClean="0"/>
              <a:t> </a:t>
            </a:r>
            <a:r>
              <a:rPr lang="en-US" dirty="0" err="1" smtClean="0"/>
              <a:t>পদ্ধতি</a:t>
            </a:r>
            <a:endParaRPr lang="en-US" dirty="0" smtClean="0"/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A={1,2,3}  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B={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জ়বা,বেলী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জ়ূঁই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চামেলী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}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গঠণ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C=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{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x:x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}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81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534400" cy="2514600"/>
          </a:xfrm>
        </p:spPr>
        <p:txBody>
          <a:bodyPr/>
          <a:lstStyle/>
          <a:p>
            <a:r>
              <a:rPr lang="en-US" sz="4400" dirty="0" smtClean="0"/>
              <a:t>{ x:x,x </a:t>
            </a:r>
            <a:r>
              <a:rPr lang="en-US" sz="4400" dirty="0" err="1" smtClean="0"/>
              <a:t>মৌলিক</a:t>
            </a:r>
            <a:r>
              <a:rPr lang="en-US" sz="4400" dirty="0" smtClean="0"/>
              <a:t> </a:t>
            </a:r>
            <a:r>
              <a:rPr lang="en-US" sz="4400" dirty="0" err="1" smtClean="0"/>
              <a:t>সংখ্যা</a:t>
            </a:r>
            <a:r>
              <a:rPr lang="en-US" sz="4400" dirty="0" smtClean="0"/>
              <a:t> 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58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2895600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নিজ়েরা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কয়েকটা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বসো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4267200"/>
            <a:ext cx="8153400" cy="1600200"/>
          </a:xfrm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নিম্ন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লিখিত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সেটটিকে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করঃ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A= {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xEN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dirty="0" smtClean="0">
                <a:latin typeface="+mj-lt"/>
                <a:cs typeface="NikoshBAN" pitchFamily="2" charset="0"/>
              </a:rPr>
              <a:t>x2&gt;</a:t>
            </a:r>
            <a:r>
              <a:rPr lang="en-US" dirty="0" err="1" smtClean="0">
                <a:latin typeface="+mj-lt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x</a:t>
            </a:r>
            <a:r>
              <a:rPr lang="en-US" dirty="0" smtClean="0">
                <a:latin typeface="+mj-lt"/>
                <a:cs typeface="NikoshBAN" pitchFamily="2" charset="0"/>
              </a:rPr>
              <a:t>3&lt;100}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1143000"/>
            <a:ext cx="426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74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মূ্ল্যায়ন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১|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২|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৩|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প্রকাশের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জ়ন্য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বন্ধনি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 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7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838200"/>
            <a:ext cx="4038600" cy="1600200"/>
          </a:xfrm>
        </p:spPr>
        <p:txBody>
          <a:bodyPr>
            <a:normAutofit fontScale="90000"/>
          </a:bodyPr>
          <a:lstStyle/>
          <a:p>
            <a:r>
              <a:rPr lang="en-US" sz="89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89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9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়</a:t>
            </a:r>
            <a:r>
              <a:rPr lang="en-US" dirty="0"/>
              <a:t/>
            </a:r>
            <a:br>
              <a:rPr lang="en-US" dirty="0"/>
            </a:b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3429000"/>
          </a:xfrm>
        </p:spPr>
        <p:txBody>
          <a:bodyPr/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গুলোকে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গঠণ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করঃ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X= { </a:t>
            </a:r>
            <a:r>
              <a:rPr lang="en-US" sz="4000" dirty="0" smtClean="0">
                <a:latin typeface="+mj-lt"/>
                <a:cs typeface="NikoshBAN" pitchFamily="2" charset="0"/>
              </a:rPr>
              <a:t>2,4,,8,10,12 }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Y=</a:t>
            </a:r>
            <a:r>
              <a:rPr lang="en-US" sz="4000" dirty="0" smtClean="0">
                <a:latin typeface="+mj-lt"/>
                <a:cs typeface="NikoshBAN" pitchFamily="2" charset="0"/>
              </a:rPr>
              <a:t>{ 5,7,9,11,13}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70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68562"/>
          </a:xfrm>
        </p:spPr>
        <p:txBody>
          <a:bodyPr>
            <a:normAutofit fontScale="90000"/>
          </a:bodyPr>
          <a:lstStyle/>
          <a:p>
            <a:r>
              <a:rPr lang="en-US" sz="166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31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181</Words>
  <Application>Microsoft Office PowerPoint</Application>
  <PresentationFormat>On-screen Show (4:3)</PresentationFormat>
  <Paragraphs>51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স্বাগতম</vt:lpstr>
      <vt:lpstr> পরিচিতি</vt:lpstr>
      <vt:lpstr>PowerPoint Presentation</vt:lpstr>
      <vt:lpstr>PowerPoint Presentation</vt:lpstr>
      <vt:lpstr>PowerPoint Presentation</vt:lpstr>
      <vt:lpstr>শিখন ফল</vt:lpstr>
      <vt:lpstr>সেট</vt:lpstr>
      <vt:lpstr>PowerPoint Presentation</vt:lpstr>
      <vt:lpstr>PowerPoint Presentation</vt:lpstr>
      <vt:lpstr>একক কাজ </vt:lpstr>
      <vt:lpstr>তোমরা নিজ়েরা কয়েকটা সেটে ভাগ হয়ে বসো</vt:lpstr>
      <vt:lpstr>মূ্ল্যায়ন </vt:lpstr>
      <vt:lpstr>বাড়ির  কাজ় 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HAFIZUR</dc:creator>
  <cp:lastModifiedBy>HAFIZUR</cp:lastModifiedBy>
  <cp:revision>67</cp:revision>
  <dcterms:created xsi:type="dcterms:W3CDTF">2006-08-16T00:00:00Z</dcterms:created>
  <dcterms:modified xsi:type="dcterms:W3CDTF">2014-02-18T07:46:09Z</dcterms:modified>
</cp:coreProperties>
</file>