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9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71" r:id="rId10"/>
    <p:sldId id="264" r:id="rId11"/>
    <p:sldId id="263" r:id="rId12"/>
    <p:sldId id="265" r:id="rId13"/>
    <p:sldId id="270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4660"/>
  </p:normalViewPr>
  <p:slideViewPr>
    <p:cSldViewPr>
      <p:cViewPr varScale="1">
        <p:scale>
          <a:sx n="69" d="100"/>
          <a:sy n="69" d="100"/>
        </p:scale>
        <p:origin x="-15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C1D73-C381-43FE-97B0-7F571EDAAF01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2D4D7-491A-4AC3-A58B-2B37AFE2D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0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92D4D7-491A-4AC3-A58B-2B37AFE2D4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89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0" y="457200"/>
            <a:ext cx="4114800" cy="1828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/>
              <a:t>স্বাগতম</a:t>
            </a:r>
            <a:endParaRPr lang="en-US" sz="7200" dirty="0"/>
          </a:p>
        </p:txBody>
      </p:sp>
      <p:pic>
        <p:nvPicPr>
          <p:cNvPr id="2051" name="Picture 3" descr="C:\Users\Doel-1612i3\Desktop\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2438399"/>
            <a:ext cx="7308850" cy="422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53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04800"/>
            <a:ext cx="7543800" cy="198120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bn-BD" sz="7200" b="1" i="1" dirty="0" smtClean="0">
                <a:solidFill>
                  <a:srgbClr val="FF0000"/>
                </a:solidFill>
              </a:rPr>
              <a:t>শিক্ষক পরিচিতি</a:t>
            </a:r>
            <a:r>
              <a:rPr lang="bn-BD" sz="7200" b="1" i="1" dirty="0">
                <a:solidFill>
                  <a:srgbClr val="FF0000"/>
                </a:solidFill>
              </a:rPr>
              <a:t/>
            </a:r>
            <a:br>
              <a:rPr lang="bn-BD" sz="7200" b="1" i="1" dirty="0">
                <a:solidFill>
                  <a:srgbClr val="FF0000"/>
                </a:solidFill>
              </a:rPr>
            </a:b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438400"/>
            <a:ext cx="8991600" cy="3962400"/>
          </a:xfr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মোঃ</a:t>
            </a:r>
            <a:r>
              <a:rPr lang="en-US" sz="4800" dirty="0" smtClean="0">
                <a:solidFill>
                  <a:srgbClr val="00B050"/>
                </a:solidFill>
              </a:rPr>
              <a:t> </a:t>
            </a:r>
            <a:r>
              <a:rPr lang="bn-BD" sz="4800" dirty="0" smtClean="0">
                <a:solidFill>
                  <a:srgbClr val="00B050"/>
                </a:solidFill>
              </a:rPr>
              <a:t>আকতারুল আলম</a:t>
            </a:r>
          </a:p>
          <a:p>
            <a:r>
              <a:rPr lang="bn-BD" sz="4800" dirty="0" smtClean="0">
                <a:solidFill>
                  <a:srgbClr val="00B050"/>
                </a:solidFill>
              </a:rPr>
              <a:t>সহকারী শিক্ষক</a:t>
            </a:r>
            <a:endParaRPr lang="bn-BD" sz="4800" b="1" dirty="0" smtClean="0">
              <a:solidFill>
                <a:srgbClr val="00B050"/>
              </a:solidFill>
            </a:endParaRPr>
          </a:p>
          <a:p>
            <a:r>
              <a:rPr lang="bn-BD" sz="4800" dirty="0" smtClean="0">
                <a:solidFill>
                  <a:srgbClr val="00B050"/>
                </a:solidFill>
              </a:rPr>
              <a:t>বীরকুৎসা অবিনাশ স্কুল ও কলেজ</a:t>
            </a:r>
          </a:p>
          <a:p>
            <a:r>
              <a:rPr lang="bn-BD" sz="4800" dirty="0" smtClean="0">
                <a:solidFill>
                  <a:srgbClr val="00B050"/>
                </a:solidFill>
              </a:rPr>
              <a:t>বাগমারা</a:t>
            </a:r>
            <a:r>
              <a:rPr lang="en-US" sz="4800" dirty="0" smtClean="0">
                <a:solidFill>
                  <a:srgbClr val="00B050"/>
                </a:solidFill>
              </a:rPr>
              <a:t>, </a:t>
            </a:r>
            <a:r>
              <a:rPr lang="bn-BD" sz="4800" dirty="0" smtClean="0">
                <a:solidFill>
                  <a:srgbClr val="00B050"/>
                </a:solidFill>
              </a:rPr>
              <a:t>রাজশাহী</a:t>
            </a:r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99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676400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bn-BD" sz="5400" b="1" dirty="0" smtClean="0"/>
              <a:t>পাঠ পরিচিতি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85800" y="1905000"/>
            <a:ext cx="7772400" cy="373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chemeClr val="tx2"/>
                </a:solidFill>
              </a:rPr>
              <a:t>         </a:t>
            </a:r>
            <a:r>
              <a:rPr lang="bn-BD" sz="5200" b="1" dirty="0" smtClean="0">
                <a:solidFill>
                  <a:schemeClr val="tx2"/>
                </a:solidFill>
              </a:rPr>
              <a:t>বিষয়ঃ কৃষি শিক্ষা            </a:t>
            </a:r>
            <a:r>
              <a:rPr lang="bn-BD" sz="4300" b="1" dirty="0" smtClean="0">
                <a:solidFill>
                  <a:schemeClr val="tx2"/>
                </a:solidFill>
              </a:rPr>
              <a:t> </a:t>
            </a:r>
            <a:r>
              <a:rPr lang="bn-BD" sz="5800" b="1" dirty="0" smtClean="0">
                <a:solidFill>
                  <a:schemeClr val="tx2"/>
                </a:solidFill>
              </a:rPr>
              <a:t>শ্রেণিঃ ৯ম</a:t>
            </a:r>
            <a:endParaRPr lang="en-US" sz="5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bn-BD" sz="5800" b="1" dirty="0" smtClean="0">
                <a:solidFill>
                  <a:schemeClr val="tx2"/>
                </a:solidFill>
              </a:rPr>
              <a:t>     সময়ঃ ৪৫ মিঃ</a:t>
            </a:r>
          </a:p>
          <a:p>
            <a:pPr marL="0" indent="0">
              <a:buNone/>
            </a:pPr>
            <a:r>
              <a:rPr lang="bn-BD" sz="4300" b="1" dirty="0" smtClean="0">
                <a:solidFill>
                  <a:schemeClr val="tx2"/>
                </a:solidFill>
              </a:rPr>
              <a:t>        </a:t>
            </a:r>
            <a:r>
              <a:rPr lang="bn-BD" sz="5800" b="1" dirty="0" smtClean="0">
                <a:solidFill>
                  <a:schemeClr val="tx2"/>
                </a:solidFill>
              </a:rPr>
              <a:t>তারিখঃ১৬/০২/১৪</a:t>
            </a:r>
            <a:r>
              <a:rPr lang="bn-BD" sz="4000" b="1" dirty="0" smtClean="0">
                <a:solidFill>
                  <a:schemeClr val="tx2"/>
                </a:solidFill>
              </a:rPr>
              <a:t> 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40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" y="5562600"/>
            <a:ext cx="8229600" cy="1143000"/>
          </a:xfrm>
        </p:spPr>
        <p:txBody>
          <a:bodyPr>
            <a:normAutofit/>
          </a:bodyPr>
          <a:lstStyle/>
          <a:p>
            <a:r>
              <a:rPr lang="bn-BD" sz="4000" dirty="0" smtClean="0"/>
              <a:t>চিত্রগুলো থেকে কি বুঝতে পারছ ?</a:t>
            </a:r>
            <a:endParaRPr lang="en-US" sz="4000" dirty="0"/>
          </a:p>
        </p:txBody>
      </p:sp>
      <p:pic>
        <p:nvPicPr>
          <p:cNvPr id="1027" name="Picture 3" descr="C:\Users\Doel-1612i3\Desktop\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68331"/>
            <a:ext cx="3922472" cy="247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oel-1612i3\Desktop\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3101119"/>
            <a:ext cx="3886198" cy="239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Doel-1612i3\Desktop\28_06_2011_____busi______02_40790766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599"/>
            <a:ext cx="3886199" cy="239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Doel-1612i3\Desktop\jut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3547"/>
            <a:ext cx="3922472" cy="242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0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683707" y="3178479"/>
            <a:ext cx="4678993" cy="1676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</a:rPr>
              <a:t>পাট চাষ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533400"/>
            <a:ext cx="5029200" cy="12801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000" dirty="0">
                <a:solidFill>
                  <a:srgbClr val="FF0000"/>
                </a:solidFill>
              </a:rPr>
              <a:t>আজকের পাঠের বিষয়</a:t>
            </a:r>
            <a:endParaRPr lang="en-US" sz="4000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4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71600" y="1467633"/>
            <a:ext cx="6477000" cy="914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C000"/>
                </a:solidFill>
              </a:rPr>
              <a:t>এই পাঠ শেষে শিক্ষার্থীরা 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68569" y="2901462"/>
            <a:ext cx="8124173" cy="3276600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১)  পাট কী জাতীয় ফসল তা বলতে পারবে।</a:t>
            </a:r>
          </a:p>
          <a:p>
            <a:pPr algn="ctr"/>
            <a:r>
              <a:rPr lang="bn-BD" sz="2400" dirty="0" smtClean="0"/>
              <a:t>    </a:t>
            </a:r>
            <a:r>
              <a:rPr lang="bn-BD" sz="4400" dirty="0" smtClean="0"/>
              <a:t>২) </a:t>
            </a:r>
            <a:r>
              <a:rPr lang="bn-BD" sz="4000" dirty="0" smtClean="0"/>
              <a:t>রোগাক্রান্ত পাট গাছের লক্ষণ লিখতে পারবে</a:t>
            </a:r>
            <a:r>
              <a:rPr lang="bn-BD" sz="2800" dirty="0" smtClean="0"/>
              <a:t>।       </a:t>
            </a:r>
            <a:endParaRPr lang="en-US" sz="2400" dirty="0"/>
          </a:p>
          <a:p>
            <a:pPr algn="ctr"/>
            <a:r>
              <a:rPr lang="bn-BD" sz="4000" dirty="0" smtClean="0"/>
              <a:t>৩)   পাট চাষের প্রয়োজনীয়তা ব্যাখ্যা পারবে।  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1865086" y="185721"/>
            <a:ext cx="5257800" cy="1061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5400" b="1" dirty="0">
                <a:solidFill>
                  <a:schemeClr val="tx1"/>
                </a:solidFill>
              </a:rPr>
              <a:t>শিখনফল</a:t>
            </a:r>
            <a:endParaRPr lang="en-US" sz="5400" b="1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9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oel-1612i3\Desktop\s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5344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8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5029200" y="2057400"/>
            <a:ext cx="3962400" cy="1600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</a:rPr>
              <a:t>একক কাজ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5400" y="457200"/>
            <a:ext cx="6096000" cy="1143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000" dirty="0">
                <a:solidFill>
                  <a:srgbClr val="FF0000"/>
                </a:solidFill>
              </a:rPr>
              <a:t>পাট কি জাতীয় ফসল ?</a:t>
            </a:r>
            <a:endParaRPr lang="en-US" sz="4000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73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1524000"/>
            <a:ext cx="6248400" cy="1981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rgbClr val="FF0000"/>
                </a:solidFill>
              </a:rPr>
              <a:t>সমাধানঃ</a:t>
            </a:r>
          </a:p>
          <a:p>
            <a:pPr algn="ctr"/>
            <a:r>
              <a:rPr lang="bn-BD" sz="4000" dirty="0" smtClean="0">
                <a:solidFill>
                  <a:srgbClr val="FF0000"/>
                </a:solidFill>
              </a:rPr>
              <a:t>পাট আঁশ জাতীয় ফসল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1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ingle Corner Rectangle 3"/>
          <p:cNvSpPr/>
          <p:nvPr/>
        </p:nvSpPr>
        <p:spPr>
          <a:xfrm>
            <a:off x="1600200" y="3505200"/>
            <a:ext cx="6096000" cy="1295400"/>
          </a:xfrm>
          <a:prstGeom prst="round1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পাট </a:t>
            </a:r>
            <a:r>
              <a:rPr lang="bn-BD" sz="4000" dirty="0"/>
              <a:t>গাছে পোকার আক্রমনের দুইটি লক্ষণ </a:t>
            </a:r>
            <a:r>
              <a:rPr lang="bn-BD" sz="4000" dirty="0" smtClean="0"/>
              <a:t>লিখ ।</a:t>
            </a:r>
            <a:endParaRPr lang="en-US" sz="4000" dirty="0"/>
          </a:p>
        </p:txBody>
      </p:sp>
      <p:pic>
        <p:nvPicPr>
          <p:cNvPr id="1026" name="Picture 2" descr="C:\Users\Doel-1612i3\Desktop\Jute-Plant_16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" y="96838"/>
            <a:ext cx="4143952" cy="317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jute-plant-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99" y="0"/>
            <a:ext cx="4248727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5437909" y="4953000"/>
            <a:ext cx="3733800" cy="1371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জোড়ায় কাজ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670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1323" y="495300"/>
            <a:ext cx="8382000" cy="2971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FFFF00"/>
                </a:solidFill>
              </a:rPr>
              <a:t>সমাধানঃ              </a:t>
            </a:r>
          </a:p>
          <a:p>
            <a:pPr algn="ctr"/>
            <a:r>
              <a:rPr lang="bn-BD" sz="3600" dirty="0" smtClean="0">
                <a:solidFill>
                  <a:srgbClr val="FFFF00"/>
                </a:solidFill>
              </a:rPr>
              <a:t>১</a:t>
            </a:r>
            <a:r>
              <a:rPr lang="bn-BD" sz="3600" dirty="0">
                <a:solidFill>
                  <a:srgbClr val="FFFF00"/>
                </a:solidFill>
              </a:rPr>
              <a:t>)  পোকার আক্রমনে কচি </a:t>
            </a:r>
            <a:r>
              <a:rPr lang="bn-BD" sz="3600" dirty="0" smtClean="0">
                <a:solidFill>
                  <a:srgbClr val="FFFF00"/>
                </a:solidFill>
              </a:rPr>
              <a:t>পাতাগুলো কুঁকড়ে যাবে</a:t>
            </a:r>
            <a:r>
              <a:rPr lang="bn-BD" sz="3600" dirty="0">
                <a:solidFill>
                  <a:srgbClr val="FFFF00"/>
                </a:solidFill>
              </a:rPr>
              <a:t>।</a:t>
            </a:r>
          </a:p>
          <a:p>
            <a:r>
              <a:rPr lang="en-US" sz="3600" dirty="0">
                <a:solidFill>
                  <a:srgbClr val="FFFF00"/>
                </a:solidFill>
              </a:rPr>
              <a:t>    </a:t>
            </a:r>
            <a:r>
              <a:rPr lang="bn-BD" sz="3600" dirty="0" smtClean="0">
                <a:solidFill>
                  <a:srgbClr val="FFFF00"/>
                </a:solidFill>
              </a:rPr>
              <a:t>২</a:t>
            </a:r>
            <a:r>
              <a:rPr lang="bn-BD" sz="3600" dirty="0">
                <a:solidFill>
                  <a:srgbClr val="FFFF00"/>
                </a:solidFill>
              </a:rPr>
              <a:t>) পাট গাছের ডগা মরে যাবে।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16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230091" y="3429000"/>
            <a:ext cx="3810000" cy="14893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দলগত কাজ</a:t>
            </a:r>
            <a:endParaRPr lang="en-US" sz="4400" dirty="0"/>
          </a:p>
        </p:txBody>
      </p:sp>
      <p:sp>
        <p:nvSpPr>
          <p:cNvPr id="7" name="Round Single Corner Rectangle 6"/>
          <p:cNvSpPr/>
          <p:nvPr/>
        </p:nvSpPr>
        <p:spPr>
          <a:xfrm>
            <a:off x="1143000" y="5250873"/>
            <a:ext cx="7384338" cy="914400"/>
          </a:xfrm>
          <a:prstGeom prst="round1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পাট ফসল চাষের গুরত্ব লিখ।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Doel-1612i3\Desktop\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2484"/>
            <a:ext cx="3810000" cy="264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oel-1612i3\Desktop\rop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00" y="223116"/>
            <a:ext cx="4270131" cy="267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826477"/>
            <a:ext cx="8991600" cy="249701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</a:rPr>
              <a:t>সমাধানঃ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</a:rPr>
              <a:t>          বাংলাদেশে উৎপাদিত অর্থকারী ফসলগুলোর মধ্যে পাটের স্থান শীর্ষে...........................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43200" y="64333"/>
            <a:ext cx="4114800" cy="1143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মূল্যায়ন</a:t>
            </a:r>
            <a:endParaRPr lang="en-US" sz="5400" dirty="0"/>
          </a:p>
        </p:txBody>
      </p:sp>
      <p:sp>
        <p:nvSpPr>
          <p:cNvPr id="4" name="Rounded Rectangle 3"/>
          <p:cNvSpPr/>
          <p:nvPr/>
        </p:nvSpPr>
        <p:spPr>
          <a:xfrm>
            <a:off x="0" y="1506414"/>
            <a:ext cx="9144000" cy="314178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১) পাট কি ধরনের ফসল ?</a:t>
            </a:r>
          </a:p>
          <a:p>
            <a:pPr algn="ctr"/>
            <a:r>
              <a:rPr lang="bn-BD" sz="4000" dirty="0" smtClean="0"/>
              <a:t>(ক)কাঠ জাতীয়  ( খ)বাঁশ জাতীয়                      (গ)আঁশ জাতীয় (ঘ)কোনটিই নয়</a:t>
            </a:r>
          </a:p>
          <a:p>
            <a:pPr algn="ctr"/>
            <a:r>
              <a:rPr lang="bn-BD" sz="4000" dirty="0" smtClean="0"/>
              <a:t>       ২)পাটের ক্ষতিকারক দুটি পোকার নাম বল।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3327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Arrow 3"/>
          <p:cNvSpPr/>
          <p:nvPr/>
        </p:nvSpPr>
        <p:spPr>
          <a:xfrm>
            <a:off x="3872345" y="6927"/>
            <a:ext cx="5334000" cy="2344616"/>
          </a:xfrm>
          <a:prstGeom prst="upArrow">
            <a:avLst>
              <a:gd name="adj1" fmla="val 50000"/>
              <a:gd name="adj2" fmla="val 60784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</a:rPr>
              <a:t>বাড়ীর কাজ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Doel-1612i3\Desktop\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27"/>
            <a:ext cx="3685309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9663" y="3048000"/>
            <a:ext cx="8610600" cy="369041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ক</a:t>
            </a:r>
            <a:r>
              <a:rPr lang="bn-BD" sz="4000" dirty="0">
                <a:solidFill>
                  <a:srgbClr val="C00000"/>
                </a:solidFill>
              </a:rPr>
              <a:t>) পাটের দুইটি </a:t>
            </a:r>
            <a:r>
              <a:rPr lang="bn-BD" sz="4000" dirty="0" smtClean="0">
                <a:solidFill>
                  <a:srgbClr val="C00000"/>
                </a:solidFill>
              </a:rPr>
              <a:t>ব্যবহার লিখ।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           খ)পাটকে সোনালী আঁশ বলা হয় কেন ?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             গ)পাটের পোকামাকড় দমন পদ্ধতি লিখ।</a:t>
            </a:r>
          </a:p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               ঘ)অর্থনৈতিক উন্নয়নে পাঠ ফসলের অবদান অনস্বীকার্য-বিশ্লেষন কর।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21693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438400" y="-134815"/>
            <a:ext cx="3944815" cy="22860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i="1" dirty="0" smtClean="0">
                <a:solidFill>
                  <a:srgbClr val="FFFF00"/>
                </a:solidFill>
              </a:rPr>
              <a:t>ধন্যবাদ</a:t>
            </a:r>
            <a:endParaRPr lang="en-US" sz="6600" b="1" i="1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Doel-1612i3\Desktop\8661668810_e5c5449bc9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4" y="2750127"/>
            <a:ext cx="899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5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197</Words>
  <Application>Microsoft Office PowerPoint</Application>
  <PresentationFormat>On-screen Show (4:3)</PresentationFormat>
  <Paragraphs>42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শিক্ষক পরিচিতি </vt:lpstr>
      <vt:lpstr>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138</cp:revision>
  <dcterms:created xsi:type="dcterms:W3CDTF">2006-08-16T00:00:00Z</dcterms:created>
  <dcterms:modified xsi:type="dcterms:W3CDTF">2014-02-19T02:15:28Z</dcterms:modified>
</cp:coreProperties>
</file>