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8" r:id="rId10"/>
    <p:sldId id="265" r:id="rId11"/>
    <p:sldId id="266" r:id="rId12"/>
    <p:sldId id="267" r:id="rId13"/>
    <p:sldId id="269" r:id="rId14"/>
    <p:sldId id="277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3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64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DFD23-AA54-4F33-8CC6-C021567F5E3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0684D-8B7E-4B6C-B27E-B38EC93FF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5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0684D-8B7E-4B6C-B27E-B38EC93FF7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3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0684D-8B7E-4B6C-B27E-B38EC93FF7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8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0684D-8B7E-4B6C-B27E-B38EC93FF71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78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0684D-8B7E-4B6C-B27E-B38EC93FF71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79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88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1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543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4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71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24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9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78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6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045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47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77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282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80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131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31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58C72A-0F32-46E7-A6B2-EBA13E751E5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7BB666-844E-4C3E-B4E5-207F3A6A1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1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0102" y="204716"/>
            <a:ext cx="9612574" cy="6857999"/>
          </a:xfrm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7030A0"/>
                </a:solidFill>
              </a:rPr>
              <a:t>সবাইকে শুভেচ্ছা</a:t>
            </a:r>
            <a:endParaRPr lang="en-US" sz="7200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" t="6806" r="6020" b="6545"/>
          <a:stretch/>
        </p:blipFill>
        <p:spPr>
          <a:xfrm>
            <a:off x="1746913" y="1135364"/>
            <a:ext cx="8816454" cy="55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9293" y="1400203"/>
            <a:ext cx="7931888" cy="4485442"/>
          </a:xfrm>
        </p:spPr>
        <p:txBody>
          <a:bodyPr>
            <a:normAutofit/>
          </a:bodyPr>
          <a:lstStyle/>
          <a:p>
            <a:endParaRPr lang="bn-BD" dirty="0"/>
          </a:p>
          <a:p>
            <a:r>
              <a:rPr lang="en-US" sz="4400" b="1" dirty="0" smtClean="0"/>
              <a:t>           </a:t>
            </a:r>
            <a:r>
              <a:rPr lang="bn-BD" sz="4400" b="1" dirty="0" smtClean="0"/>
              <a:t> </a:t>
            </a:r>
            <a:r>
              <a:rPr lang="en-US" sz="4400" b="1" dirty="0" smtClean="0"/>
              <a:t> </a:t>
            </a:r>
            <a:r>
              <a:rPr lang="bn-BD" sz="4400" b="1" dirty="0" smtClean="0"/>
              <a:t>মোঃ আশরাফুল ইসলাম</a:t>
            </a:r>
          </a:p>
          <a:p>
            <a:r>
              <a:rPr lang="en-US" sz="2000" dirty="0" smtClean="0"/>
              <a:t>                    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শিক্ষক(সঃ বিঃ)কাটখইর উচ্চ বিদ্যালয়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কাটখইর,নওগাঁ সদর, নওগাঁ।</a:t>
            </a:r>
          </a:p>
          <a:p>
            <a:r>
              <a:rPr lang="bn-BD" sz="3600" b="1" dirty="0" smtClean="0"/>
              <a:t>            </a:t>
            </a:r>
            <a:r>
              <a:rPr lang="bn-BD" sz="3600" dirty="0" smtClean="0"/>
              <a:t>মোবাইল</a:t>
            </a:r>
            <a:r>
              <a:rPr lang="en-US" sz="3600" dirty="0" smtClean="0"/>
              <a:t>  </a:t>
            </a:r>
            <a:r>
              <a:rPr lang="bn-BD" sz="3600" dirty="0" smtClean="0"/>
              <a:t>০১৩৭৪৯৩৪৬৮৮</a:t>
            </a:r>
            <a:endParaRPr lang="en-US" sz="3600" dirty="0"/>
          </a:p>
          <a:p>
            <a:r>
              <a:rPr lang="en-US" sz="3600" dirty="0" smtClean="0"/>
              <a:t>      Revised-ID NO-O3</a:t>
            </a:r>
            <a:endParaRPr lang="bn-BD" sz="36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bn-BD" sz="2800" dirty="0"/>
          </a:p>
          <a:p>
            <a:endParaRPr lang="bn-BD" sz="2800" dirty="0" smtClean="0"/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2" t="8158" r="16307" b="3291"/>
          <a:stretch/>
        </p:blipFill>
        <p:spPr>
          <a:xfrm>
            <a:off x="2383388" y="1579092"/>
            <a:ext cx="2019869" cy="1969176"/>
          </a:xfrm>
          <a:prstGeom prst="wedgeEllipseCallout">
            <a:avLst/>
          </a:prstGeom>
        </p:spPr>
      </p:pic>
    </p:spTree>
    <p:extLst>
      <p:ext uri="{BB962C8B-B14F-4D97-AF65-F5344CB8AC3E}">
        <p14:creationId xmlns:p14="http://schemas.microsoft.com/office/powerpoint/2010/main" val="38760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7415" y="1569490"/>
            <a:ext cx="7547212" cy="3821373"/>
          </a:xfrm>
        </p:spPr>
        <p:txBody>
          <a:bodyPr>
            <a:normAutofit lnSpcReduction="10000"/>
          </a:bodyPr>
          <a:lstStyle/>
          <a:p>
            <a:r>
              <a:rPr lang="bn-BD" sz="36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6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শ্রেনীঃ  নবম</a:t>
            </a:r>
          </a:p>
          <a:p>
            <a:pPr algn="l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 ইতিহাস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(সপ্তম অধ্যায়)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pPr algn="l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১৫/০২/২০১৪ ইং</a:t>
            </a:r>
          </a:p>
          <a:p>
            <a:pPr algn="l"/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5238" y="1491173"/>
            <a:ext cx="7484011" cy="4739810"/>
          </a:xfrm>
        </p:spPr>
        <p:txBody>
          <a:bodyPr>
            <a:norm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sz="2400" dirty="0" smtClean="0"/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ভাষা আন্দোলনের চিত্র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sz="36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196" y="1676578"/>
            <a:ext cx="3228843" cy="2997915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238" y="1676578"/>
            <a:ext cx="3434497" cy="29979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33867" y="392829"/>
            <a:ext cx="42867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4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কর-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2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50057" y="1902505"/>
            <a:ext cx="6831430" cy="3234005"/>
          </a:xfrm>
        </p:spPr>
        <p:txBody>
          <a:bodyPr/>
          <a:lstStyle/>
          <a:p>
            <a:endParaRPr lang="bn-BD" dirty="0" smtClean="0"/>
          </a:p>
          <a:p>
            <a:r>
              <a:rPr lang="bn-BD" sz="3600" u="sng" dirty="0" smtClean="0"/>
              <a:t>আজকের পাঠ</a:t>
            </a:r>
          </a:p>
          <a:p>
            <a:r>
              <a:rPr lang="bn-BD" sz="8000" dirty="0" smtClean="0"/>
              <a:t>ভাষা আন্দোলন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36601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2399" y="1615642"/>
            <a:ext cx="7388580" cy="3559032"/>
          </a:xfrm>
        </p:spPr>
        <p:txBody>
          <a:bodyPr/>
          <a:lstStyle/>
          <a:p>
            <a:pPr algn="l"/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ভাষা আন্দোলন কি তা বলতে পারবে।</a:t>
            </a:r>
          </a:p>
          <a:p>
            <a:pPr algn="l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ভাষা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আন্দোলনের শহীদদের নাম লিখতে পারবে।</a:t>
            </a:r>
          </a:p>
          <a:p>
            <a:pPr algn="l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ভাষা  আন্দোলনের তাৎপর্য বর্ণনা করতে পারবে।</a:t>
            </a:r>
          </a:p>
        </p:txBody>
      </p:sp>
      <p:sp>
        <p:nvSpPr>
          <p:cNvPr id="2" name="Rectangle 1"/>
          <p:cNvSpPr/>
          <p:nvPr/>
        </p:nvSpPr>
        <p:spPr>
          <a:xfrm>
            <a:off x="5035193" y="199870"/>
            <a:ext cx="2130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bn-BD" sz="36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শিখন ফল</a:t>
            </a:r>
            <a:endParaRPr lang="bn-BD" sz="24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2399" y="1615642"/>
            <a:ext cx="4252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এই পাঠ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bn-BD" sz="4000" b="1" dirty="0" smtClean="0"/>
              <a:t> </a:t>
            </a:r>
            <a:r>
              <a:rPr lang="bn-BD" sz="2800" b="1" dirty="0" smtClean="0"/>
              <a:t>শিক্ষার্থীরা-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5912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4629" y="1470074"/>
            <a:ext cx="7551230" cy="3990199"/>
          </a:xfrm>
        </p:spPr>
        <p:txBody>
          <a:bodyPr>
            <a:normAutofit fontScale="70000" lnSpcReduction="20000"/>
          </a:bodyPr>
          <a:lstStyle/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 smtClean="0"/>
          </a:p>
          <a:p>
            <a:endParaRPr lang="en-US" dirty="0"/>
          </a:p>
          <a:p>
            <a:endParaRPr lang="bn-BD" dirty="0" smtClean="0"/>
          </a:p>
          <a:p>
            <a:r>
              <a:rPr lang="bn-BD" sz="5100" dirty="0" smtClean="0"/>
              <a:t>বাংলা ভাষার জন্য আন্দোলন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" t="20719" r="1364" b="-411"/>
          <a:stretch/>
        </p:blipFill>
        <p:spPr>
          <a:xfrm>
            <a:off x="2730321" y="1786802"/>
            <a:ext cx="3142445" cy="29327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0" b="4070"/>
          <a:stretch/>
        </p:blipFill>
        <p:spPr>
          <a:xfrm>
            <a:off x="6170244" y="1786802"/>
            <a:ext cx="3303442" cy="29327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7113" y="338167"/>
            <a:ext cx="4306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02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2403" y="1555844"/>
            <a:ext cx="7492621" cy="3821373"/>
          </a:xfrm>
        </p:spPr>
        <p:txBody>
          <a:bodyPr/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ভাষা আন্দোলন কাহাকে বলে?</a:t>
            </a:r>
          </a:p>
          <a:p>
            <a:r>
              <a:rPr lang="bn-BD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36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 সমাধানঃ</a:t>
            </a:r>
            <a:endParaRPr lang="bn-BD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ভাষার জন্য যে আন্দোলন তাকেই ভাষা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   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7082" y="487772"/>
            <a:ext cx="1745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bn-BD" sz="3600" u="sng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</a:p>
        </p:txBody>
      </p:sp>
    </p:spTree>
    <p:extLst>
      <p:ext uri="{BB962C8B-B14F-4D97-AF65-F5344CB8AC3E}">
        <p14:creationId xmlns:p14="http://schemas.microsoft.com/office/powerpoint/2010/main" val="261506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3909" y="1598887"/>
            <a:ext cx="7543422" cy="379104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251" y="1829293"/>
            <a:ext cx="1938998" cy="2735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93" y="1777593"/>
            <a:ext cx="2062252" cy="27351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45883" y="4692971"/>
            <a:ext cx="5624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১৯৫২ সালের ভাষা আন্দোলনের চিত্র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52" y="1765359"/>
            <a:ext cx="2013702" cy="27611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14022" y="240706"/>
            <a:ext cx="55631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7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710" y="1528549"/>
            <a:ext cx="7574507" cy="3794077"/>
          </a:xfrm>
        </p:spPr>
        <p:txBody>
          <a:bodyPr>
            <a:normAutofit fontScale="25000" lnSpcReduction="20000"/>
          </a:bodyPr>
          <a:lstStyle/>
          <a:p>
            <a:endParaRPr lang="bn-BD" sz="5100" u="sng" dirty="0" smtClean="0"/>
          </a:p>
          <a:p>
            <a:endParaRPr lang="bn-BD" sz="5100" u="sng" dirty="0" smtClean="0"/>
          </a:p>
          <a:p>
            <a:endParaRPr lang="bn-BD" sz="5100" u="sng" dirty="0"/>
          </a:p>
          <a:p>
            <a:r>
              <a:rPr lang="bn-BD" sz="14400" u="sng" dirty="0" smtClean="0"/>
              <a:t>জোড়ায় জোড়ায় কাজ</a:t>
            </a:r>
          </a:p>
          <a:p>
            <a:endParaRPr lang="bn-BD" sz="51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কয়েকজন ভাষা শহীদের নাম লিখ।</a:t>
            </a:r>
          </a:p>
          <a:p>
            <a:endParaRPr lang="bn-BD" sz="24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bn-BD" sz="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</a:p>
          <a:p>
            <a:endParaRPr lang="bn-BD" sz="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86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8842" y="1494956"/>
            <a:ext cx="7547212" cy="3848669"/>
          </a:xfrm>
        </p:spPr>
        <p:txBody>
          <a:bodyPr>
            <a:normAutofit/>
          </a:bodyPr>
          <a:lstStyle/>
          <a:p>
            <a:endParaRPr lang="bn-BD" sz="4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56029" y="4136772"/>
            <a:ext cx="143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সালাম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0239" y="4136772"/>
            <a:ext cx="139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জব্বার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77970" y="4136772"/>
            <a:ext cx="1700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বরকত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5952" y="4136772"/>
            <a:ext cx="1495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রফিক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2" t="18483" r="58881" b="54950"/>
          <a:stretch/>
        </p:blipFill>
        <p:spPr>
          <a:xfrm>
            <a:off x="2349379" y="1697817"/>
            <a:ext cx="1608442" cy="23431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0" t="72677" r="58556"/>
          <a:stretch/>
        </p:blipFill>
        <p:spPr>
          <a:xfrm>
            <a:off x="4224556" y="1697817"/>
            <a:ext cx="1705876" cy="234311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0" t="17469" r="27556" b="55769"/>
          <a:stretch/>
        </p:blipFill>
        <p:spPr>
          <a:xfrm>
            <a:off x="8033645" y="1695200"/>
            <a:ext cx="1807668" cy="23517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5" t="43462" r="41964" b="29777"/>
          <a:stretch/>
        </p:blipFill>
        <p:spPr>
          <a:xfrm>
            <a:off x="6198811" y="1697817"/>
            <a:ext cx="1632416" cy="23431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04133" y="193954"/>
            <a:ext cx="52068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bn-BD" sz="4000" u="sng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জোড়ায় কাজের সমাধান</a:t>
            </a:r>
          </a:p>
        </p:txBody>
      </p:sp>
    </p:spTree>
    <p:extLst>
      <p:ext uri="{BB962C8B-B14F-4D97-AF65-F5344CB8AC3E}">
        <p14:creationId xmlns:p14="http://schemas.microsoft.com/office/powerpoint/2010/main" val="196286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8499" y="1501253"/>
            <a:ext cx="7488832" cy="390325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835" y="2098255"/>
            <a:ext cx="2093776" cy="24321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318" y="2843558"/>
            <a:ext cx="2851889" cy="1661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" t="50240" r="-1665" b="-415"/>
          <a:stretch/>
        </p:blipFill>
        <p:spPr>
          <a:xfrm>
            <a:off x="4756583" y="2098255"/>
            <a:ext cx="2187106" cy="24321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82107" y="3858602"/>
            <a:ext cx="2033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মানচিত্র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821162" y="3858602"/>
            <a:ext cx="2057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সংসদ</a:t>
            </a:r>
            <a:r>
              <a:rPr lang="bn-BD" sz="2800" dirty="0" smtClean="0"/>
              <a:t> ভবন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118138" y="3786951"/>
            <a:ext cx="2709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জাতীয় পতাকা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3997982" y="39413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5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2824" y="1514901"/>
            <a:ext cx="7738280" cy="3831987"/>
          </a:xfrm>
        </p:spPr>
        <p:txBody>
          <a:bodyPr>
            <a:normAutofit/>
          </a:bodyPr>
          <a:lstStyle/>
          <a:p>
            <a:r>
              <a:rPr lang="bn-BD" sz="28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ভাষা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আন্দোলনের তাৎপর্য বর্ণনা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কর।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কাজের সমাধান</a:t>
            </a:r>
            <a:endParaRPr lang="bn-BD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t="18659" r="26116" b="15815"/>
          <a:stretch/>
        </p:blipFill>
        <p:spPr>
          <a:xfrm>
            <a:off x="2343477" y="3016872"/>
            <a:ext cx="2462283" cy="20079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617" y="3120783"/>
            <a:ext cx="2466975" cy="1904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86306" y="4924230"/>
            <a:ext cx="225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শহীদ মিনার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08498" y="4877582"/>
            <a:ext cx="189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 ভাষা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70733" y="4877582"/>
            <a:ext cx="2170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স্মৃতিসৌধ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813" y="3046581"/>
            <a:ext cx="2498292" cy="197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7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6316" y="1475246"/>
            <a:ext cx="7529054" cy="4244467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১।কে পাকিস্থানের সকলকে ভাষা আন্দোলনের  আহবান জানান</a:t>
            </a:r>
            <a:r>
              <a:rPr lang="bn-BD" sz="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l"/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কবি জসিম উদ্দিন (খ)জনাব হাবিবুল্লাহ বাহার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ডঃ মোঃ শহীদুল্লাহ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(ঘ) অধ্যাপক আবুল কাশেম </a:t>
            </a:r>
            <a:endParaRPr lang="en-US" sz="7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২।ভাষা আন্দোলনের প্রথম পুস্তিকার লেখক কে-</a:t>
            </a:r>
            <a:r>
              <a:rPr lang="en-US" sz="9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l"/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7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70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অধ্যাপক আবুল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কাশেম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000" dirty="0">
                <a:latin typeface="NikoshBAN" panose="02000000000000000000" pitchFamily="2" charset="0"/>
                <a:cs typeface="NikoshBAN" panose="02000000000000000000" pitchFamily="2" charset="0"/>
              </a:rPr>
              <a:t>ii)</a:t>
            </a:r>
            <a:r>
              <a:rPr lang="bn-BD" sz="7000" dirty="0">
                <a:latin typeface="NikoshBAN" panose="02000000000000000000" pitchFamily="2" charset="0"/>
                <a:cs typeface="NikoshBAN" panose="02000000000000000000" pitchFamily="2" charset="0"/>
              </a:rPr>
              <a:t>জনাব আবুল মনসুর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</a:p>
          <a:p>
            <a:pPr algn="l"/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000" dirty="0">
                <a:latin typeface="NikoshBAN" panose="02000000000000000000" pitchFamily="2" charset="0"/>
                <a:cs typeface="NikoshBAN" panose="02000000000000000000" pitchFamily="2" charset="0"/>
              </a:rPr>
              <a:t>iii)</a:t>
            </a:r>
            <a:r>
              <a:rPr lang="bn-BD" sz="7000" dirty="0">
                <a:latin typeface="NikoshBAN" panose="02000000000000000000" pitchFamily="2" charset="0"/>
                <a:cs typeface="NikoshBAN" panose="02000000000000000000" pitchFamily="2" charset="0"/>
              </a:rPr>
              <a:t>ডঃ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কাজীমতাহার হোসেন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iv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)নজরুল ইসলাম</a:t>
            </a:r>
            <a:endParaRPr lang="bn-BD" sz="7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 সোঠিকঃ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en-US" sz="7000" dirty="0">
                <a:latin typeface="NikoshBAN" panose="02000000000000000000" pitchFamily="2" charset="0"/>
                <a:cs typeface="NikoshBAN" panose="02000000000000000000" pitchFamily="2" charset="0"/>
              </a:rPr>
              <a:t>ii 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en-US" sz="7000" dirty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7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000" dirty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BD" sz="7000" dirty="0">
                <a:latin typeface="NikoshBAN" panose="02000000000000000000" pitchFamily="2" charset="0"/>
                <a:cs typeface="NikoshBAN" panose="02000000000000000000" pitchFamily="2" charset="0"/>
              </a:rPr>
              <a:t> গ) </a:t>
            </a:r>
            <a:r>
              <a:rPr lang="en-US" sz="7000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000" dirty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7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(ঘ)</a:t>
            </a:r>
            <a:r>
              <a:rPr lang="en-US" sz="7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ii, </a:t>
            </a:r>
            <a:r>
              <a:rPr lang="en-US" sz="7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iii,iv</a:t>
            </a:r>
            <a:r>
              <a:rPr lang="en-US" sz="7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5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327373" y="56984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40473" y="4798219"/>
            <a:ext cx="4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√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5138670" y="2716135"/>
            <a:ext cx="64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√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2938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852" y="1457739"/>
            <a:ext cx="7951305" cy="4015410"/>
          </a:xfrm>
        </p:spPr>
        <p:txBody>
          <a:bodyPr>
            <a:normAutofit/>
          </a:bodyPr>
          <a:lstStyle/>
          <a:p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৩।শেখ মুজিব ও অন্যান্য ছাত্রনেতা কবে আমরণ অনশন শুরু করে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১৯৫২ সালের ১৬ই জানুয়ারি খ) ১৯৫২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সালের ১৬ই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ফেব্রুয়ারী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১৯৫২ সালের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১৬ই মার্চ ঘ)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১৯৫২ সালের ১৬ই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6374295" y="2623931"/>
            <a:ext cx="145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√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093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0121" y="1528550"/>
            <a:ext cx="7519916" cy="3791044"/>
          </a:xfrm>
        </p:spPr>
        <p:txBody>
          <a:bodyPr>
            <a:normAutofit/>
          </a:bodyPr>
          <a:lstStyle/>
          <a:p>
            <a:endParaRPr lang="bn-BD" sz="3200" u="sng" dirty="0" smtClean="0"/>
          </a:p>
          <a:p>
            <a:r>
              <a:rPr lang="bn-BD" sz="3200" u="sng" dirty="0" smtClean="0"/>
              <a:t>বাড়ীর কাজ</a:t>
            </a:r>
          </a:p>
          <a:p>
            <a:endParaRPr lang="bn-BD" sz="3200" u="sng" dirty="0"/>
          </a:p>
          <a:p>
            <a:r>
              <a:rPr lang="bn-BD" sz="3200" u="sng" dirty="0" smtClean="0"/>
              <a:t>ভাষা </a:t>
            </a:r>
            <a:r>
              <a:rPr lang="bn-BD" sz="3200" u="sng" dirty="0" smtClean="0"/>
              <a:t>আন্দোলনের চুড়ান্ত </a:t>
            </a:r>
            <a:r>
              <a:rPr lang="bn-BD" sz="3200" u="sng" dirty="0" smtClean="0"/>
              <a:t>পর্যায় বর্ণনা কর।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91463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6613" y="1501254"/>
            <a:ext cx="7584366" cy="387293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50" y="1383730"/>
            <a:ext cx="7970292" cy="41079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29553" y="1717278"/>
            <a:ext cx="5909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/>
              <a:t>ধন্যবাদ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16318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1470</TotalTime>
  <Words>305</Words>
  <Application>Microsoft Office PowerPoint</Application>
  <PresentationFormat>Widescreen</PresentationFormat>
  <Paragraphs>115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Garamond</vt:lpstr>
      <vt:lpstr>NikoshBAN</vt:lpstr>
      <vt:lpstr>Vrinda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420</cp:revision>
  <dcterms:created xsi:type="dcterms:W3CDTF">2014-02-14T04:58:34Z</dcterms:created>
  <dcterms:modified xsi:type="dcterms:W3CDTF">2014-02-19T04:18:51Z</dcterms:modified>
</cp:coreProperties>
</file>