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6" r:id="rId3"/>
    <p:sldId id="260" r:id="rId4"/>
    <p:sldId id="258" r:id="rId5"/>
    <p:sldId id="268" r:id="rId6"/>
    <p:sldId id="259" r:id="rId7"/>
    <p:sldId id="262" r:id="rId8"/>
    <p:sldId id="261" r:id="rId9"/>
    <p:sldId id="270" r:id="rId10"/>
    <p:sldId id="271" r:id="rId11"/>
    <p:sldId id="272" r:id="rId12"/>
    <p:sldId id="263" r:id="rId13"/>
    <p:sldId id="273" r:id="rId14"/>
    <p:sldId id="274" r:id="rId15"/>
    <p:sldId id="275" r:id="rId16"/>
    <p:sldId id="264" r:id="rId17"/>
    <p:sldId id="265" r:id="rId18"/>
    <p:sldId id="266" r:id="rId19"/>
    <p:sldId id="267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67" d="100"/>
          <a:sy n="67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5683EE-E3C6-4299-89A6-1D2E78FCC82B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2FE8A4-1ED9-449C-A02C-DCA2C9ABFE6F}">
      <dgm:prSet phldrT="[Text]" custT="1"/>
      <dgm:spPr/>
      <dgm:t>
        <a:bodyPr/>
        <a:lstStyle/>
        <a:p>
          <a:endParaRPr lang="en-US" sz="1800" dirty="0"/>
        </a:p>
      </dgm:t>
    </dgm:pt>
    <dgm:pt modelId="{44EEDBEF-64CE-4194-A922-0BDC4BD6798E}" type="parTrans" cxnId="{50A6EDC8-9826-430B-900D-185354F48EAD}">
      <dgm:prSet/>
      <dgm:spPr/>
      <dgm:t>
        <a:bodyPr/>
        <a:lstStyle/>
        <a:p>
          <a:endParaRPr lang="en-US"/>
        </a:p>
      </dgm:t>
    </dgm:pt>
    <dgm:pt modelId="{CE05074B-810D-434C-9F10-4ED9B69C4337}" type="sibTrans" cxnId="{50A6EDC8-9826-430B-900D-185354F48EAD}">
      <dgm:prSet/>
      <dgm:spPr/>
      <dgm:t>
        <a:bodyPr/>
        <a:lstStyle/>
        <a:p>
          <a:endParaRPr lang="en-US"/>
        </a:p>
      </dgm:t>
    </dgm:pt>
    <dgm:pt modelId="{8016DF23-FB40-492A-B0CC-9730F7DBED54}">
      <dgm:prSet phldrT="[Text]" custT="1"/>
      <dgm:spPr/>
      <dgm:t>
        <a:bodyPr/>
        <a:lstStyle/>
        <a:p>
          <a:endParaRPr lang="en-US" sz="2800" dirty="0">
            <a:solidFill>
              <a:srgbClr val="00B0F0"/>
            </a:solidFill>
            <a:latin typeface="NikoshBAN" pitchFamily="2" charset="0"/>
            <a:cs typeface="NikoshBAN" pitchFamily="2" charset="0"/>
          </a:endParaRPr>
        </a:p>
      </dgm:t>
    </dgm:pt>
    <dgm:pt modelId="{46A3A2C7-158C-4D9C-A73E-A64A4882F57D}" type="parTrans" cxnId="{BFAEB591-630F-4431-94EA-2833A7083F15}">
      <dgm:prSet/>
      <dgm:spPr/>
      <dgm:t>
        <a:bodyPr/>
        <a:lstStyle/>
        <a:p>
          <a:endParaRPr lang="en-US"/>
        </a:p>
      </dgm:t>
    </dgm:pt>
    <dgm:pt modelId="{AECA512B-71EA-4106-9B08-8746E85434B9}" type="sibTrans" cxnId="{BFAEB591-630F-4431-94EA-2833A7083F15}">
      <dgm:prSet/>
      <dgm:spPr/>
      <dgm:t>
        <a:bodyPr/>
        <a:lstStyle/>
        <a:p>
          <a:endParaRPr lang="en-US"/>
        </a:p>
      </dgm:t>
    </dgm:pt>
    <dgm:pt modelId="{AA356C03-9147-459C-AEDE-7FDB0194B1CD}">
      <dgm:prSet phldrT="[Text]"/>
      <dgm:spPr/>
      <dgm:t>
        <a:bodyPr/>
        <a:lstStyle/>
        <a:p>
          <a:endParaRPr lang="bn-BD" dirty="0" smtClean="0"/>
        </a:p>
        <a:p>
          <a:endParaRPr lang="en-US" dirty="0"/>
        </a:p>
      </dgm:t>
    </dgm:pt>
    <dgm:pt modelId="{96B9DC2B-023C-43AF-AD86-0339B02140B0}" type="parTrans" cxnId="{14A1C5F1-A492-4600-9D6D-019637AFEAF0}">
      <dgm:prSet/>
      <dgm:spPr/>
      <dgm:t>
        <a:bodyPr/>
        <a:lstStyle/>
        <a:p>
          <a:endParaRPr lang="en-US"/>
        </a:p>
      </dgm:t>
    </dgm:pt>
    <dgm:pt modelId="{D1A9DCDB-78E3-4544-802F-5DD4032F9FB4}" type="sibTrans" cxnId="{14A1C5F1-A492-4600-9D6D-019637AFEAF0}">
      <dgm:prSet/>
      <dgm:spPr/>
      <dgm:t>
        <a:bodyPr/>
        <a:lstStyle/>
        <a:p>
          <a:endParaRPr lang="en-US"/>
        </a:p>
      </dgm:t>
    </dgm:pt>
    <dgm:pt modelId="{622A4417-4801-4CAB-8908-FFF5B06B8F31}">
      <dgm:prSet phldrT="[Text]" custT="1"/>
      <dgm:spPr/>
      <dgm:t>
        <a:bodyPr/>
        <a:lstStyle/>
        <a:p>
          <a:endParaRPr lang="en-US" sz="1800" dirty="0"/>
        </a:p>
      </dgm:t>
    </dgm:pt>
    <dgm:pt modelId="{FA3A6F05-A5E1-41D8-8D1C-C1AB28B5BCC7}" type="parTrans" cxnId="{6E1747FE-2FB1-49DA-9090-784C1462BDAD}">
      <dgm:prSet/>
      <dgm:spPr/>
      <dgm:t>
        <a:bodyPr/>
        <a:lstStyle/>
        <a:p>
          <a:endParaRPr lang="en-US"/>
        </a:p>
      </dgm:t>
    </dgm:pt>
    <dgm:pt modelId="{8DEC6C57-A3B7-4B64-A41C-78FFF9900000}" type="sibTrans" cxnId="{6E1747FE-2FB1-49DA-9090-784C1462BDAD}">
      <dgm:prSet/>
      <dgm:spPr/>
      <dgm:t>
        <a:bodyPr/>
        <a:lstStyle/>
        <a:p>
          <a:endParaRPr lang="en-US"/>
        </a:p>
      </dgm:t>
    </dgm:pt>
    <dgm:pt modelId="{9EAEC52D-0050-4E45-87AA-FB7573E9A4B5}" type="pres">
      <dgm:prSet presAssocID="{215683EE-E3C6-4299-89A6-1D2E78FCC82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A74205A-840D-4EB2-836D-D892937DA67C}" type="pres">
      <dgm:prSet presAssocID="{A62FE8A4-1ED9-449C-A02C-DCA2C9ABFE6F}" presName="centerShape" presStyleLbl="node0" presStyleIdx="0" presStyleCnt="1" custScaleX="127602" custScaleY="128937" custLinFactNeighborX="-1103" custLinFactNeighborY="1972"/>
      <dgm:spPr/>
      <dgm:t>
        <a:bodyPr/>
        <a:lstStyle/>
        <a:p>
          <a:endParaRPr lang="en-US"/>
        </a:p>
      </dgm:t>
    </dgm:pt>
    <dgm:pt modelId="{2A6FC9C1-5A9C-4041-968A-E92D3E397627}" type="pres">
      <dgm:prSet presAssocID="{46A3A2C7-158C-4D9C-A73E-A64A4882F57D}" presName="Name9" presStyleLbl="parChTrans1D2" presStyleIdx="0" presStyleCnt="3"/>
      <dgm:spPr/>
      <dgm:t>
        <a:bodyPr/>
        <a:lstStyle/>
        <a:p>
          <a:endParaRPr lang="en-US"/>
        </a:p>
      </dgm:t>
    </dgm:pt>
    <dgm:pt modelId="{8D2BAE58-FCEA-4EDF-8C89-93F5B1583EDA}" type="pres">
      <dgm:prSet presAssocID="{46A3A2C7-158C-4D9C-A73E-A64A4882F57D}" presName="connTx" presStyleLbl="parChTrans1D2" presStyleIdx="0" presStyleCnt="3"/>
      <dgm:spPr/>
      <dgm:t>
        <a:bodyPr/>
        <a:lstStyle/>
        <a:p>
          <a:endParaRPr lang="en-US"/>
        </a:p>
      </dgm:t>
    </dgm:pt>
    <dgm:pt modelId="{508205E2-991B-4E69-8916-58BD76B67641}" type="pres">
      <dgm:prSet presAssocID="{8016DF23-FB40-492A-B0CC-9730F7DBED54}" presName="node" presStyleLbl="node1" presStyleIdx="0" presStyleCnt="3" custScaleX="162556" custScaleY="76310" custRadScaleRad="93714" custRadScaleInc="-3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1735E-3AB1-428D-9757-57F91F6ABCC1}" type="pres">
      <dgm:prSet presAssocID="{96B9DC2B-023C-43AF-AD86-0339B02140B0}" presName="Name9" presStyleLbl="parChTrans1D2" presStyleIdx="1" presStyleCnt="3"/>
      <dgm:spPr/>
      <dgm:t>
        <a:bodyPr/>
        <a:lstStyle/>
        <a:p>
          <a:endParaRPr lang="en-US"/>
        </a:p>
      </dgm:t>
    </dgm:pt>
    <dgm:pt modelId="{1A8551DA-7838-4146-9207-854E55E6C329}" type="pres">
      <dgm:prSet presAssocID="{96B9DC2B-023C-43AF-AD86-0339B02140B0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FFA09CC-4F2D-4517-9A09-A2DD2542B95A}" type="pres">
      <dgm:prSet presAssocID="{AA356C03-9147-459C-AEDE-7FDB0194B1CD}" presName="node" presStyleLbl="node1" presStyleIdx="1" presStyleCnt="3" custScaleX="96935" custScaleY="93282" custRadScaleRad="107141" custRadScaleInc="-556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C17171-01CD-4584-835B-A9220E05CB8A}" type="pres">
      <dgm:prSet presAssocID="{FA3A6F05-A5E1-41D8-8D1C-C1AB28B5BCC7}" presName="Name9" presStyleLbl="parChTrans1D2" presStyleIdx="2" presStyleCnt="3"/>
      <dgm:spPr/>
      <dgm:t>
        <a:bodyPr/>
        <a:lstStyle/>
        <a:p>
          <a:endParaRPr lang="en-US"/>
        </a:p>
      </dgm:t>
    </dgm:pt>
    <dgm:pt modelId="{D5D5691D-A97A-4A36-A766-4B06420738B4}" type="pres">
      <dgm:prSet presAssocID="{FA3A6F05-A5E1-41D8-8D1C-C1AB28B5BCC7}" presName="connTx" presStyleLbl="parChTrans1D2" presStyleIdx="2" presStyleCnt="3"/>
      <dgm:spPr/>
      <dgm:t>
        <a:bodyPr/>
        <a:lstStyle/>
        <a:p>
          <a:endParaRPr lang="en-US"/>
        </a:p>
      </dgm:t>
    </dgm:pt>
    <dgm:pt modelId="{BBD759B4-EFEE-480A-9A78-F6DA7C21281E}" type="pres">
      <dgm:prSet presAssocID="{622A4417-4801-4CAB-8908-FFF5B06B8F31}" presName="node" presStyleLbl="node1" presStyleIdx="2" presStyleCnt="3" custScaleX="92865" custScaleY="97485" custRadScaleRad="103893" custRadScaleInc="594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F9607A-DE37-4B27-8BE4-534F894A741D}" type="presOf" srcId="{96B9DC2B-023C-43AF-AD86-0339B02140B0}" destId="{A711735E-3AB1-428D-9757-57F91F6ABCC1}" srcOrd="0" destOrd="0" presId="urn:microsoft.com/office/officeart/2005/8/layout/radial1"/>
    <dgm:cxn modelId="{50A6EDC8-9826-430B-900D-185354F48EAD}" srcId="{215683EE-E3C6-4299-89A6-1D2E78FCC82B}" destId="{A62FE8A4-1ED9-449C-A02C-DCA2C9ABFE6F}" srcOrd="0" destOrd="0" parTransId="{44EEDBEF-64CE-4194-A922-0BDC4BD6798E}" sibTransId="{CE05074B-810D-434C-9F10-4ED9B69C4337}"/>
    <dgm:cxn modelId="{B66C47B9-93C2-4C89-929A-727335472AC8}" type="presOf" srcId="{622A4417-4801-4CAB-8908-FFF5B06B8F31}" destId="{BBD759B4-EFEE-480A-9A78-F6DA7C21281E}" srcOrd="0" destOrd="0" presId="urn:microsoft.com/office/officeart/2005/8/layout/radial1"/>
    <dgm:cxn modelId="{76BC2464-B00D-4007-81EB-B894CE675B62}" type="presOf" srcId="{96B9DC2B-023C-43AF-AD86-0339B02140B0}" destId="{1A8551DA-7838-4146-9207-854E55E6C329}" srcOrd="1" destOrd="0" presId="urn:microsoft.com/office/officeart/2005/8/layout/radial1"/>
    <dgm:cxn modelId="{4DDE79C3-0F84-4C9B-BF1B-2E5A2BD0C5FE}" type="presOf" srcId="{46A3A2C7-158C-4D9C-A73E-A64A4882F57D}" destId="{2A6FC9C1-5A9C-4041-968A-E92D3E397627}" srcOrd="0" destOrd="0" presId="urn:microsoft.com/office/officeart/2005/8/layout/radial1"/>
    <dgm:cxn modelId="{3CFE3E1C-0896-4387-9404-145BE7BB35B5}" type="presOf" srcId="{A62FE8A4-1ED9-449C-A02C-DCA2C9ABFE6F}" destId="{3A74205A-840D-4EB2-836D-D892937DA67C}" srcOrd="0" destOrd="0" presId="urn:microsoft.com/office/officeart/2005/8/layout/radial1"/>
    <dgm:cxn modelId="{6E1747FE-2FB1-49DA-9090-784C1462BDAD}" srcId="{A62FE8A4-1ED9-449C-A02C-DCA2C9ABFE6F}" destId="{622A4417-4801-4CAB-8908-FFF5B06B8F31}" srcOrd="2" destOrd="0" parTransId="{FA3A6F05-A5E1-41D8-8D1C-C1AB28B5BCC7}" sibTransId="{8DEC6C57-A3B7-4B64-A41C-78FFF9900000}"/>
    <dgm:cxn modelId="{C1443064-6C33-4920-B96B-B88039F5B147}" type="presOf" srcId="{46A3A2C7-158C-4D9C-A73E-A64A4882F57D}" destId="{8D2BAE58-FCEA-4EDF-8C89-93F5B1583EDA}" srcOrd="1" destOrd="0" presId="urn:microsoft.com/office/officeart/2005/8/layout/radial1"/>
    <dgm:cxn modelId="{038A6988-6377-4469-AC29-F019F3EB6381}" type="presOf" srcId="{215683EE-E3C6-4299-89A6-1D2E78FCC82B}" destId="{9EAEC52D-0050-4E45-87AA-FB7573E9A4B5}" srcOrd="0" destOrd="0" presId="urn:microsoft.com/office/officeart/2005/8/layout/radial1"/>
    <dgm:cxn modelId="{709A7CFD-395D-455B-8C5B-FD9512744893}" type="presOf" srcId="{8016DF23-FB40-492A-B0CC-9730F7DBED54}" destId="{508205E2-991B-4E69-8916-58BD76B67641}" srcOrd="0" destOrd="0" presId="urn:microsoft.com/office/officeart/2005/8/layout/radial1"/>
    <dgm:cxn modelId="{BFAEB591-630F-4431-94EA-2833A7083F15}" srcId="{A62FE8A4-1ED9-449C-A02C-DCA2C9ABFE6F}" destId="{8016DF23-FB40-492A-B0CC-9730F7DBED54}" srcOrd="0" destOrd="0" parTransId="{46A3A2C7-158C-4D9C-A73E-A64A4882F57D}" sibTransId="{AECA512B-71EA-4106-9B08-8746E85434B9}"/>
    <dgm:cxn modelId="{9D6107B4-9D3B-42BD-BE8C-E9B4DA1F178A}" type="presOf" srcId="{FA3A6F05-A5E1-41D8-8D1C-C1AB28B5BCC7}" destId="{D5D5691D-A97A-4A36-A766-4B06420738B4}" srcOrd="1" destOrd="0" presId="urn:microsoft.com/office/officeart/2005/8/layout/radial1"/>
    <dgm:cxn modelId="{D251A379-3EAB-4647-9491-4F397E553CF2}" type="presOf" srcId="{FA3A6F05-A5E1-41D8-8D1C-C1AB28B5BCC7}" destId="{C4C17171-01CD-4584-835B-A9220E05CB8A}" srcOrd="0" destOrd="0" presId="urn:microsoft.com/office/officeart/2005/8/layout/radial1"/>
    <dgm:cxn modelId="{14A1C5F1-A492-4600-9D6D-019637AFEAF0}" srcId="{A62FE8A4-1ED9-449C-A02C-DCA2C9ABFE6F}" destId="{AA356C03-9147-459C-AEDE-7FDB0194B1CD}" srcOrd="1" destOrd="0" parTransId="{96B9DC2B-023C-43AF-AD86-0339B02140B0}" sibTransId="{D1A9DCDB-78E3-4544-802F-5DD4032F9FB4}"/>
    <dgm:cxn modelId="{36D01032-3E6E-4E22-8898-D288778361E7}" type="presOf" srcId="{AA356C03-9147-459C-AEDE-7FDB0194B1CD}" destId="{5FFA09CC-4F2D-4517-9A09-A2DD2542B95A}" srcOrd="0" destOrd="0" presId="urn:microsoft.com/office/officeart/2005/8/layout/radial1"/>
    <dgm:cxn modelId="{03DF8742-924C-4CAC-A094-912298D03AAB}" type="presParOf" srcId="{9EAEC52D-0050-4E45-87AA-FB7573E9A4B5}" destId="{3A74205A-840D-4EB2-836D-D892937DA67C}" srcOrd="0" destOrd="0" presId="urn:microsoft.com/office/officeart/2005/8/layout/radial1"/>
    <dgm:cxn modelId="{A5FB998E-8372-4A77-BF28-5ADDEEE700BE}" type="presParOf" srcId="{9EAEC52D-0050-4E45-87AA-FB7573E9A4B5}" destId="{2A6FC9C1-5A9C-4041-968A-E92D3E397627}" srcOrd="1" destOrd="0" presId="urn:microsoft.com/office/officeart/2005/8/layout/radial1"/>
    <dgm:cxn modelId="{B82C9B07-0808-4948-96FE-8E4719337847}" type="presParOf" srcId="{2A6FC9C1-5A9C-4041-968A-E92D3E397627}" destId="{8D2BAE58-FCEA-4EDF-8C89-93F5B1583EDA}" srcOrd="0" destOrd="0" presId="urn:microsoft.com/office/officeart/2005/8/layout/radial1"/>
    <dgm:cxn modelId="{BA3EE0BA-CB59-4F62-9DFE-BA3C59135491}" type="presParOf" srcId="{9EAEC52D-0050-4E45-87AA-FB7573E9A4B5}" destId="{508205E2-991B-4E69-8916-58BD76B67641}" srcOrd="2" destOrd="0" presId="urn:microsoft.com/office/officeart/2005/8/layout/radial1"/>
    <dgm:cxn modelId="{9E67BC37-61F5-40D4-BE51-5602E005B638}" type="presParOf" srcId="{9EAEC52D-0050-4E45-87AA-FB7573E9A4B5}" destId="{A711735E-3AB1-428D-9757-57F91F6ABCC1}" srcOrd="3" destOrd="0" presId="urn:microsoft.com/office/officeart/2005/8/layout/radial1"/>
    <dgm:cxn modelId="{14561380-5A3F-4986-9DD6-2BDF2FD7FB90}" type="presParOf" srcId="{A711735E-3AB1-428D-9757-57F91F6ABCC1}" destId="{1A8551DA-7838-4146-9207-854E55E6C329}" srcOrd="0" destOrd="0" presId="urn:microsoft.com/office/officeart/2005/8/layout/radial1"/>
    <dgm:cxn modelId="{02D1CD7C-F4D2-454D-8A46-A64B0E39D0C1}" type="presParOf" srcId="{9EAEC52D-0050-4E45-87AA-FB7573E9A4B5}" destId="{5FFA09CC-4F2D-4517-9A09-A2DD2542B95A}" srcOrd="4" destOrd="0" presId="urn:microsoft.com/office/officeart/2005/8/layout/radial1"/>
    <dgm:cxn modelId="{FE64B22B-9C7B-468E-B0B3-3BF2FC81058C}" type="presParOf" srcId="{9EAEC52D-0050-4E45-87AA-FB7573E9A4B5}" destId="{C4C17171-01CD-4584-835B-A9220E05CB8A}" srcOrd="5" destOrd="0" presId="urn:microsoft.com/office/officeart/2005/8/layout/radial1"/>
    <dgm:cxn modelId="{EB2989EE-2DCB-46D6-9C63-D9E911405D83}" type="presParOf" srcId="{C4C17171-01CD-4584-835B-A9220E05CB8A}" destId="{D5D5691D-A97A-4A36-A766-4B06420738B4}" srcOrd="0" destOrd="0" presId="urn:microsoft.com/office/officeart/2005/8/layout/radial1"/>
    <dgm:cxn modelId="{FDD5F695-3E77-437E-BFA8-A5263A4A1D86}" type="presParOf" srcId="{9EAEC52D-0050-4E45-87AA-FB7573E9A4B5}" destId="{BBD759B4-EFEE-480A-9A78-F6DA7C21281E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74205A-840D-4EB2-836D-D892937DA67C}">
      <dsp:nvSpPr>
        <dsp:cNvPr id="0" name=""/>
        <dsp:cNvSpPr/>
      </dsp:nvSpPr>
      <dsp:spPr>
        <a:xfrm>
          <a:off x="2822519" y="2536148"/>
          <a:ext cx="2795108" cy="28243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3231853" y="2949765"/>
        <a:ext cx="1976440" cy="1997117"/>
      </dsp:txXfrm>
    </dsp:sp>
    <dsp:sp modelId="{2A6FC9C1-5A9C-4041-968A-E92D3E397627}">
      <dsp:nvSpPr>
        <dsp:cNvPr id="0" name=""/>
        <dsp:cNvSpPr/>
      </dsp:nvSpPr>
      <dsp:spPr>
        <a:xfrm rot="16266040">
          <a:off x="3983051" y="2244246"/>
          <a:ext cx="538644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538644" y="22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38907" y="2253675"/>
        <a:ext cx="26932" cy="26932"/>
      </dsp:txXfrm>
    </dsp:sp>
    <dsp:sp modelId="{508205E2-991B-4E69-8916-58BD76B67641}">
      <dsp:nvSpPr>
        <dsp:cNvPr id="0" name=""/>
        <dsp:cNvSpPr/>
      </dsp:nvSpPr>
      <dsp:spPr>
        <a:xfrm>
          <a:off x="2493218" y="326340"/>
          <a:ext cx="3560772" cy="16715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rgbClr val="00B0F0"/>
            </a:solidFill>
            <a:latin typeface="NikoshBAN" pitchFamily="2" charset="0"/>
            <a:cs typeface="NikoshBAN" pitchFamily="2" charset="0"/>
          </a:endParaRPr>
        </a:p>
      </dsp:txBody>
      <dsp:txXfrm>
        <a:off x="3014681" y="571135"/>
        <a:ext cx="2517846" cy="1181972"/>
      </dsp:txXfrm>
    </dsp:sp>
    <dsp:sp modelId="{A711735E-3AB1-428D-9757-57F91F6ABCC1}">
      <dsp:nvSpPr>
        <dsp:cNvPr id="0" name=""/>
        <dsp:cNvSpPr/>
      </dsp:nvSpPr>
      <dsp:spPr>
        <a:xfrm rot="21278065">
          <a:off x="5610163" y="3763446"/>
          <a:ext cx="669128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669128" y="22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927999" y="3769613"/>
        <a:ext cx="33456" cy="33456"/>
      </dsp:txXfrm>
    </dsp:sp>
    <dsp:sp modelId="{5FFA09CC-4F2D-4517-9A09-A2DD2542B95A}">
      <dsp:nvSpPr>
        <dsp:cNvPr id="0" name=""/>
        <dsp:cNvSpPr/>
      </dsp:nvSpPr>
      <dsp:spPr>
        <a:xfrm>
          <a:off x="6272805" y="2634147"/>
          <a:ext cx="2123351" cy="2043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4500" kern="1200" dirty="0" smtClean="0"/>
        </a:p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500" kern="1200" dirty="0"/>
        </a:p>
      </dsp:txBody>
      <dsp:txXfrm>
        <a:off x="6583763" y="2933386"/>
        <a:ext cx="1501435" cy="1444854"/>
      </dsp:txXfrm>
    </dsp:sp>
    <dsp:sp modelId="{C4C17171-01CD-4584-835B-A9220E05CB8A}">
      <dsp:nvSpPr>
        <dsp:cNvPr id="0" name=""/>
        <dsp:cNvSpPr/>
      </dsp:nvSpPr>
      <dsp:spPr>
        <a:xfrm rot="11280832">
          <a:off x="2339145" y="3695756"/>
          <a:ext cx="499182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499182" y="22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76257" y="3706172"/>
        <a:ext cx="24959" cy="24959"/>
      </dsp:txXfrm>
    </dsp:sp>
    <dsp:sp modelId="{BBD759B4-EFEE-480A-9A78-F6DA7C21281E}">
      <dsp:nvSpPr>
        <dsp:cNvPr id="0" name=""/>
        <dsp:cNvSpPr/>
      </dsp:nvSpPr>
      <dsp:spPr>
        <a:xfrm>
          <a:off x="316410" y="2474231"/>
          <a:ext cx="2034198" cy="21353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614311" y="2786953"/>
        <a:ext cx="1438396" cy="1509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3FBCE-7CDF-4D6D-922D-9D697FB909D0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58381-6FD0-488E-8465-229DDB6F7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8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58381-6FD0-488E-8465-229DDB6F7A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94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58381-6FD0-488E-8465-229DDB6F7A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89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19" y="1552440"/>
            <a:ext cx="5729459" cy="3933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3319" y="381001"/>
            <a:ext cx="5913877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6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6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19" y="1552440"/>
            <a:ext cx="5913877" cy="39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4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981200"/>
            <a:ext cx="6781800" cy="4114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l"/>
            <a:r>
              <a:rPr lang="bn-BD" dirty="0" smtClean="0">
                <a:solidFill>
                  <a:srgbClr val="00B0F0"/>
                </a:solidFill>
              </a:rPr>
              <a:t>মোনিরা খাতুন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</a:p>
          <a:p>
            <a:pPr algn="l"/>
            <a:r>
              <a:rPr lang="bn-BD" dirty="0" smtClean="0">
                <a:solidFill>
                  <a:schemeClr val="accent5"/>
                </a:solidFill>
              </a:rPr>
              <a:t>সহকারী শিক্ষিকা</a:t>
            </a:r>
            <a:r>
              <a:rPr lang="bn-BD" dirty="0" smtClean="0">
                <a:solidFill>
                  <a:srgbClr val="00B0F0"/>
                </a:solidFill>
              </a:rPr>
              <a:t> </a:t>
            </a:r>
          </a:p>
          <a:p>
            <a:pPr algn="l"/>
            <a:r>
              <a:rPr lang="bn-BD" dirty="0" smtClean="0">
                <a:solidFill>
                  <a:srgbClr val="00B0F0"/>
                </a:solidFill>
              </a:rPr>
              <a:t>সুদরানা মাধ্যমিক বিদ্যালয়</a:t>
            </a:r>
            <a:endParaRPr lang="en-US" dirty="0" smtClean="0">
              <a:solidFill>
                <a:srgbClr val="00B0F0"/>
              </a:solidFill>
            </a:endParaRPr>
          </a:p>
          <a:p>
            <a:pPr algn="l"/>
            <a:r>
              <a:rPr lang="bn-BD" sz="3600" dirty="0">
                <a:solidFill>
                  <a:schemeClr val="accent5"/>
                </a:solidFill>
              </a:rPr>
              <a:t>আত্রাই, নওগঁ৷</a:t>
            </a:r>
            <a:endParaRPr lang="bn-BD" dirty="0"/>
          </a:p>
          <a:p>
            <a:pPr algn="l"/>
            <a:endParaRPr lang="bn-BD" dirty="0"/>
          </a:p>
          <a:p>
            <a:pPr algn="l"/>
            <a:r>
              <a:rPr lang="bn-BD" b="1" dirty="0">
                <a:solidFill>
                  <a:schemeClr val="accent6"/>
                </a:solidFill>
              </a:rPr>
              <a:t>আইডি নং </a:t>
            </a:r>
            <a:r>
              <a:rPr lang="bn-BD" b="1" dirty="0" smtClean="0">
                <a:solidFill>
                  <a:schemeClr val="accent6"/>
                </a:solidFill>
              </a:rPr>
              <a:t>--১৯</a:t>
            </a:r>
            <a:endParaRPr lang="en-US" b="1" dirty="0">
              <a:solidFill>
                <a:schemeClr val="accent6"/>
              </a:solidFill>
            </a:endParaRPr>
          </a:p>
          <a:p>
            <a:pPr algn="l"/>
            <a:r>
              <a:rPr lang="bn-BD" b="1" dirty="0">
                <a:solidFill>
                  <a:schemeClr val="accent6"/>
                </a:solidFill>
              </a:rPr>
              <a:t>মোবা-০১৭১৪২৫৮৩৯১</a:t>
            </a:r>
          </a:p>
          <a:p>
            <a:pPr algn="l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457200"/>
            <a:ext cx="68580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শিক্ষক পরিচিতি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7736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199" y="1524000"/>
            <a:ext cx="6331857" cy="37338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rgbClr val="00B050"/>
                </a:solidFill>
              </a:rPr>
              <a:t>৬ষ্ঠ শ্রেণী</a:t>
            </a:r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err="1" smtClean="0">
                <a:solidFill>
                  <a:srgbClr val="00B050"/>
                </a:solidFill>
              </a:rPr>
              <a:t>বিষয়</a:t>
            </a:r>
            <a:r>
              <a:rPr lang="en-US" dirty="0" smtClean="0">
                <a:solidFill>
                  <a:srgbClr val="00B050"/>
                </a:solidFill>
              </a:rPr>
              <a:t>  </a:t>
            </a:r>
            <a:r>
              <a:rPr lang="en-US" dirty="0" err="1" smtClean="0">
                <a:solidFill>
                  <a:srgbClr val="00B050"/>
                </a:solidFill>
              </a:rPr>
              <a:t>বাংলা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গদ্য</a:t>
            </a:r>
            <a:endParaRPr lang="bn-BD" dirty="0" smtClean="0">
              <a:solidFill>
                <a:srgbClr val="00B050"/>
              </a:solidFill>
            </a:endParaRPr>
          </a:p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</a:rPr>
              <a:t>অমর একুশে</a:t>
            </a:r>
          </a:p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</a:rPr>
              <a:t>সময়-৫০মিঃ</a:t>
            </a:r>
          </a:p>
          <a:p>
            <a:r>
              <a:rPr lang="bn-BD" sz="2000" dirty="0" smtClean="0">
                <a:solidFill>
                  <a:schemeClr val="accent2">
                    <a:lumMod val="75000"/>
                  </a:schemeClr>
                </a:solidFill>
              </a:rPr>
              <a:t>তারিখঃ ১৬-০২-১৪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609600"/>
            <a:ext cx="633185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/>
              <a:t>পাঠ পরিচিতি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70047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143000"/>
            <a:ext cx="6233515" cy="39184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95600" y="5791200"/>
            <a:ext cx="34290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শহীদ মিনার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212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371600"/>
            <a:ext cx="4273825" cy="327659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09699"/>
            <a:ext cx="4267199" cy="3200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5257800"/>
            <a:ext cx="17526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tx2"/>
                </a:solidFill>
              </a:rPr>
              <a:t>অমর একুশে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5257800"/>
            <a:ext cx="17526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tx2"/>
                </a:solidFill>
              </a:rPr>
              <a:t>ভাষা আন্দোলন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0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6165" y="780143"/>
            <a:ext cx="660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</a:t>
            </a:r>
            <a:r>
              <a:rPr lang="bn-BD" sz="6600" dirty="0" smtClean="0">
                <a:solidFill>
                  <a:srgbClr val="0070C0"/>
                </a:solidFill>
              </a:rPr>
              <a:t>আজকের পাঠঃ </a:t>
            </a:r>
          </a:p>
          <a:p>
            <a:pPr algn="ctr"/>
            <a:r>
              <a:rPr lang="bn-BD" sz="2800" dirty="0" smtClean="0">
                <a:solidFill>
                  <a:srgbClr val="0070C0"/>
                </a:solidFill>
              </a:rPr>
              <a:t>   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অমর একুশে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277546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n-BD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7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371600"/>
            <a:ext cx="7543800" cy="4495800"/>
          </a:xfrm>
        </p:spPr>
        <p:txBody>
          <a:bodyPr/>
          <a:lstStyle/>
          <a:p>
            <a:pPr algn="l"/>
            <a:r>
              <a:rPr lang="bn-BD" b="1" dirty="0" smtClean="0">
                <a:solidFill>
                  <a:schemeClr val="accent3">
                    <a:lumMod val="50000"/>
                  </a:schemeClr>
                </a:solidFill>
              </a:rPr>
              <a:t>এই পাঠ শেষে শিক্ষাথীরা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l"/>
            <a:endParaRPr lang="bn-BD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r>
              <a:rPr lang="bn-BD" dirty="0" smtClean="0">
                <a:solidFill>
                  <a:schemeClr val="accent4">
                    <a:lumMod val="50000"/>
                  </a:schemeClr>
                </a:solidFill>
              </a:rPr>
              <a:t>১।লেখক পরিচিতি বলতে পারবে।</a:t>
            </a:r>
          </a:p>
          <a:p>
            <a:pPr algn="l"/>
            <a:r>
              <a:rPr lang="bn-BD" dirty="0" smtClean="0">
                <a:solidFill>
                  <a:schemeClr val="accent4">
                    <a:lumMod val="50000"/>
                  </a:schemeClr>
                </a:solidFill>
              </a:rPr>
              <a:t>২।নতুন নতুন শব্দের অর্থ বলেত পারবে।</a:t>
            </a:r>
          </a:p>
          <a:p>
            <a:pPr algn="l"/>
            <a:r>
              <a:rPr lang="bn-BD" dirty="0" smtClean="0">
                <a:solidFill>
                  <a:schemeClr val="accent4">
                    <a:lumMod val="50000"/>
                  </a:schemeClr>
                </a:solidFill>
              </a:rPr>
              <a:t>৩।ভাষা-আন্দোলন ইতিহাস সম্পর্কে </a:t>
            </a:r>
          </a:p>
          <a:p>
            <a:pPr algn="l"/>
            <a:r>
              <a:rPr lang="bn-BD" dirty="0" smtClean="0">
                <a:solidFill>
                  <a:schemeClr val="accent4">
                    <a:lumMod val="50000"/>
                  </a:schemeClr>
                </a:solidFill>
              </a:rPr>
              <a:t>  বলতে পারবে।</a:t>
            </a:r>
          </a:p>
          <a:p>
            <a:pPr algn="l"/>
            <a:endParaRPr lang="bn-BD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bn-BD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4572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2"/>
                </a:solidFill>
              </a:rPr>
              <a:t>শিখনফল</a:t>
            </a:r>
            <a:endParaRPr lang="en-US" sz="3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13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14400"/>
            <a:ext cx="6629400" cy="4724400"/>
          </a:xfrm>
        </p:spPr>
        <p:txBody>
          <a:bodyPr/>
          <a:lstStyle/>
          <a:p>
            <a:r>
              <a:rPr lang="bn-BD" b="1" dirty="0" smtClean="0">
                <a:solidFill>
                  <a:srgbClr val="00B0F0"/>
                </a:solidFill>
              </a:rPr>
              <a:t>কবি পরিচিতি</a:t>
            </a:r>
          </a:p>
          <a:p>
            <a:endParaRPr lang="bn-BD" dirty="0" smtClean="0">
              <a:solidFill>
                <a:srgbClr val="00B0F0"/>
              </a:solidFill>
            </a:endParaRPr>
          </a:p>
          <a:p>
            <a:endParaRPr lang="bn-BD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10933551"/>
              </p:ext>
            </p:extLst>
          </p:nvPr>
        </p:nvGraphicFramePr>
        <p:xfrm>
          <a:off x="152400" y="228600"/>
          <a:ext cx="8610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29000" y="3775846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</a:rPr>
              <a:t>রফিকুল ইসলাম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8382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</a:rPr>
              <a:t>১৯৩৪  জন্ম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1800" y="3330401"/>
            <a:ext cx="137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</a:rPr>
              <a:t>নজরুল জীবনী,শহীদ মিবার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170365"/>
            <a:ext cx="144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</a:rPr>
              <a:t>একুশে পদক,বাংলা একাডেমী পুরস্কার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8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2" grpId="1">
        <p:bldAsOne/>
      </p:bldGraphic>
      <p:bldGraphic spid="2" grpId="2">
        <p:bldAsOne/>
      </p:bldGraphic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447800"/>
            <a:ext cx="495300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/>
              <a:t>আদর্শ পাঠ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1493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676400"/>
            <a:ext cx="53340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/>
              <a:t>সরব পাঠ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76560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33400"/>
            <a:ext cx="44196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3">
                    <a:lumMod val="75000"/>
                  </a:schemeClr>
                </a:solidFill>
              </a:rPr>
              <a:t>শব্দার্থ</a:t>
            </a:r>
            <a:endParaRPr lang="en-US" sz="4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286000"/>
            <a:ext cx="16002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সভ্য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340651"/>
            <a:ext cx="15240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সদস্য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3657600"/>
            <a:ext cx="14478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স্তিমিত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3657600"/>
            <a:ext cx="18288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কমে যওয়া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4876800"/>
            <a:ext cx="14478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নিখিল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4876800"/>
            <a:ext cx="18288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সমগ্র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701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14400"/>
            <a:ext cx="6400800" cy="4724400"/>
          </a:xfrm>
        </p:spPr>
        <p:txBody>
          <a:bodyPr/>
          <a:lstStyle/>
          <a:p>
            <a:r>
              <a:rPr lang="bn-BD" sz="3600" b="1" dirty="0" smtClean="0">
                <a:solidFill>
                  <a:schemeClr val="accent1"/>
                </a:solidFill>
              </a:rPr>
              <a:t>একক কাজ সময়-২মিঃ</a:t>
            </a:r>
          </a:p>
          <a:p>
            <a:endParaRPr lang="bn-BD" sz="3600" dirty="0" smtClean="0">
              <a:solidFill>
                <a:schemeClr val="accent1"/>
              </a:solidFill>
            </a:endParaRPr>
          </a:p>
          <a:p>
            <a:r>
              <a:rPr lang="bn-BD" dirty="0" smtClean="0"/>
              <a:t>১।কবির জন্ম কত সালে </a:t>
            </a:r>
            <a:r>
              <a:rPr lang="bn-BD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69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9858" y="1727537"/>
            <a:ext cx="320040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সমাধান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3124200"/>
            <a:ext cx="42672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১৯৩৪সলে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5318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696200" cy="1905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bn-BD" sz="3600" dirty="0" smtClean="0">
                <a:solidFill>
                  <a:schemeClr val="bg1"/>
                </a:solidFill>
              </a:rPr>
              <a:t>জোড়ায় কাজ সময়- ৫মিঃ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bn-BD" sz="3600" dirty="0" smtClean="0">
                <a:solidFill>
                  <a:schemeClr val="bg1"/>
                </a:solidFill>
              </a:rPr>
              <a:t/>
            </a:r>
            <a:br>
              <a:rPr lang="bn-BD" sz="3600" dirty="0" smtClean="0">
                <a:solidFill>
                  <a:schemeClr val="bg1"/>
                </a:solidFill>
              </a:rPr>
            </a:br>
            <a:r>
              <a:rPr lang="bn-BD" sz="3600" dirty="0" smtClean="0">
                <a:solidFill>
                  <a:schemeClr val="bg1"/>
                </a:solidFill>
              </a:rPr>
              <a:t>১</a:t>
            </a:r>
            <a:r>
              <a:rPr lang="bn-BD" sz="3600" dirty="0" smtClean="0">
                <a:solidFill>
                  <a:schemeClr val="bg1"/>
                </a:solidFill>
              </a:rPr>
              <a:t>।১৯৫২ </a:t>
            </a:r>
            <a:r>
              <a:rPr lang="bn-BD" sz="3600" dirty="0">
                <a:solidFill>
                  <a:schemeClr val="bg1"/>
                </a:solidFill>
              </a:rPr>
              <a:t>সালে ভাষা আন্দোলনে কে কে </a:t>
            </a:r>
            <a:r>
              <a:rPr lang="bn-BD" sz="3600" dirty="0" smtClean="0">
                <a:solidFill>
                  <a:schemeClr val="bg1"/>
                </a:solidFill>
              </a:rPr>
              <a:t>শহীদ হন?</a:t>
            </a:r>
            <a:r>
              <a:rPr lang="en-US" sz="3600" dirty="0">
                <a:solidFill>
                  <a:schemeClr val="bg1"/>
                </a:solidFill>
              </a:rPr>
              <a:t/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1447800"/>
            <a:ext cx="6324600" cy="2590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সমাধান</a:t>
            </a:r>
            <a:endParaRPr lang="en-US" sz="40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bn-BD" sz="4000" b="1" dirty="0" smtClean="0"/>
          </a:p>
          <a:p>
            <a:r>
              <a:rPr lang="bn-BD" sz="4800" dirty="0" smtClean="0">
                <a:solidFill>
                  <a:srgbClr val="002060"/>
                </a:solidFill>
              </a:rPr>
              <a:t>রফিক,সালাম,বরকত,জব্বার।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37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971800"/>
            <a:ext cx="6400800" cy="1371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chemeClr val="tx1"/>
                </a:solidFill>
              </a:rPr>
              <a:t>১।কাদের স্মৄতি রক্ষার নিমিত্তে শহীদ মিনার  তৈরী করা হয়?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9200" y="17526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দলীয় </a:t>
            </a:r>
            <a:r>
              <a:rPr lang="bn-BD" sz="4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 সময়-৫মিঃ </a:t>
            </a:r>
            <a:endParaRPr lang="bn-BD" sz="4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71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19200"/>
            <a:ext cx="6400800" cy="4419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n-BD" sz="3600" b="1" dirty="0" smtClean="0">
                <a:solidFill>
                  <a:schemeClr val="accent1"/>
                </a:solidFill>
              </a:rPr>
              <a:t>সমাধান</a:t>
            </a:r>
          </a:p>
          <a:p>
            <a:r>
              <a:rPr lang="bn-BD" sz="3600" dirty="0" smtClean="0">
                <a:solidFill>
                  <a:srgbClr val="00B0F0"/>
                </a:solidFill>
              </a:rPr>
              <a:t>শহীদের স্মৄতি রক্ষার নিমিত্তে শহীদ মিনার নিমান করা হয়</a:t>
            </a:r>
            <a:r>
              <a:rPr lang="bn-BD" sz="3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।</a:t>
            </a:r>
          </a:p>
          <a:p>
            <a:endParaRPr lang="bn-BD" sz="3600" dirty="0" smtClean="0">
              <a:solidFill>
                <a:schemeClr val="accent6"/>
              </a:solidFill>
            </a:endParaRPr>
          </a:p>
          <a:p>
            <a:endParaRPr lang="bn-BD" sz="3600" dirty="0" smtClean="0">
              <a:solidFill>
                <a:schemeClr val="accent6"/>
              </a:solidFill>
            </a:endParaRPr>
          </a:p>
          <a:p>
            <a:endParaRPr lang="bn-BD" sz="3600" b="1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6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"/>
            <a:ext cx="7772400" cy="6096000"/>
          </a:xfrm>
        </p:spPr>
        <p:txBody>
          <a:bodyPr>
            <a:normAutofit fontScale="25000" lnSpcReduction="20000"/>
          </a:bodyPr>
          <a:lstStyle/>
          <a:p>
            <a:r>
              <a:rPr lang="bn-BD" sz="14400" b="1" dirty="0" smtClean="0">
                <a:solidFill>
                  <a:srgbClr val="00B0F0"/>
                </a:solidFill>
              </a:rPr>
              <a:t>মুল্যায়ন</a:t>
            </a:r>
          </a:p>
          <a:p>
            <a:endParaRPr lang="bn-BD" sz="8000" b="1" dirty="0">
              <a:solidFill>
                <a:srgbClr val="00B0F0"/>
              </a:solidFill>
            </a:endParaRPr>
          </a:p>
          <a:p>
            <a:endParaRPr lang="en-US" sz="8000" b="1" dirty="0" smtClean="0">
              <a:solidFill>
                <a:srgbClr val="00B0F0"/>
              </a:solidFill>
            </a:endParaRPr>
          </a:p>
          <a:p>
            <a:r>
              <a:rPr lang="bn-BD" sz="8000" b="1" dirty="0" smtClean="0">
                <a:solidFill>
                  <a:srgbClr val="00B0F0"/>
                </a:solidFill>
              </a:rPr>
              <a:t>১</a:t>
            </a:r>
            <a:r>
              <a:rPr lang="bn-BD" sz="8000" dirty="0" smtClean="0">
                <a:solidFill>
                  <a:srgbClr val="00B0F0"/>
                </a:solidFill>
              </a:rPr>
              <a:t>।সর্ব দলীয় কর্ম পরিষদের আহবায়ক নির্বাচিত হয়েছিলেন কে</a:t>
            </a:r>
          </a:p>
          <a:p>
            <a:endParaRPr lang="bn-BD" sz="8000" dirty="0">
              <a:solidFill>
                <a:srgbClr val="00B0F0"/>
              </a:solidFill>
            </a:endParaRPr>
          </a:p>
          <a:p>
            <a:r>
              <a:rPr lang="bn-BD" sz="8000" dirty="0" smtClean="0">
                <a:solidFill>
                  <a:srgbClr val="00B0F0"/>
                </a:solidFill>
              </a:rPr>
              <a:t>ক শামসুল হক                         খ আলি আহাদ</a:t>
            </a:r>
          </a:p>
          <a:p>
            <a:endParaRPr lang="en-US" sz="8000" dirty="0" smtClean="0">
              <a:solidFill>
                <a:srgbClr val="00B0F0"/>
              </a:solidFill>
            </a:endParaRPr>
          </a:p>
          <a:p>
            <a:r>
              <a:rPr lang="bn-BD" sz="8000" dirty="0" smtClean="0">
                <a:solidFill>
                  <a:srgbClr val="00B0F0"/>
                </a:solidFill>
              </a:rPr>
              <a:t> গ কাজী গোলাম মাহবুব         ঘ খালেক নেওয়াজ খন</a:t>
            </a:r>
          </a:p>
          <a:p>
            <a:endParaRPr lang="bn-BD" sz="8000" dirty="0">
              <a:solidFill>
                <a:srgbClr val="00B0F0"/>
              </a:solidFill>
            </a:endParaRPr>
          </a:p>
          <a:p>
            <a:endParaRPr lang="en-US" sz="8000" dirty="0" smtClean="0">
              <a:solidFill>
                <a:srgbClr val="00B0F0"/>
              </a:solidFill>
            </a:endParaRPr>
          </a:p>
          <a:p>
            <a:r>
              <a:rPr lang="bn-BD" sz="8000" dirty="0" smtClean="0">
                <a:solidFill>
                  <a:srgbClr val="00B0F0"/>
                </a:solidFill>
              </a:rPr>
              <a:t>২।১৪৪ ধারা ভঙ্গ করার পক্ষে মনোবল বাড়ানোর জন্য তৈরী করা হয়-</a:t>
            </a:r>
            <a:r>
              <a:rPr lang="en-US" sz="8000" dirty="0" smtClean="0">
                <a:solidFill>
                  <a:srgbClr val="00B0F0"/>
                </a:solidFill>
              </a:rPr>
              <a:t> i</a:t>
            </a:r>
            <a:r>
              <a:rPr lang="bn-BD" sz="8000" dirty="0" smtClean="0">
                <a:solidFill>
                  <a:srgbClr val="00B0F0"/>
                </a:solidFill>
              </a:rPr>
              <a:t>স্লোগ</a:t>
            </a:r>
            <a:endParaRPr lang="en-US" sz="8000" dirty="0" smtClean="0">
              <a:solidFill>
                <a:srgbClr val="00B0F0"/>
              </a:solidFill>
            </a:endParaRPr>
          </a:p>
          <a:p>
            <a:r>
              <a:rPr lang="en-US" sz="8000" dirty="0" smtClean="0">
                <a:solidFill>
                  <a:srgbClr val="00B0F0"/>
                </a:solidFill>
              </a:rPr>
              <a:t>ii</a:t>
            </a:r>
            <a:r>
              <a:rPr lang="bn-BD" sz="8000" dirty="0" smtClean="0">
                <a:solidFill>
                  <a:srgbClr val="00B0F0"/>
                </a:solidFill>
              </a:rPr>
              <a:t>ফেস্টুন</a:t>
            </a:r>
          </a:p>
          <a:p>
            <a:r>
              <a:rPr lang="en-US" sz="8000" dirty="0" smtClean="0">
                <a:solidFill>
                  <a:srgbClr val="00B0F0"/>
                </a:solidFill>
              </a:rPr>
              <a:t>iii</a:t>
            </a:r>
            <a:r>
              <a:rPr lang="bn-BD" sz="8000" dirty="0" smtClean="0">
                <a:solidFill>
                  <a:srgbClr val="00B0F0"/>
                </a:solidFill>
              </a:rPr>
              <a:t>প্লাকাড</a:t>
            </a:r>
          </a:p>
          <a:p>
            <a:endParaRPr lang="bn-BD" sz="8000" dirty="0">
              <a:solidFill>
                <a:srgbClr val="00B0F0"/>
              </a:solidFill>
            </a:endParaRPr>
          </a:p>
          <a:p>
            <a:r>
              <a:rPr lang="bn-BD" sz="8000" dirty="0" smtClean="0">
                <a:solidFill>
                  <a:srgbClr val="00B0F0"/>
                </a:solidFill>
              </a:rPr>
              <a:t>নিচের কোনটি সঠিক</a:t>
            </a:r>
          </a:p>
          <a:p>
            <a:r>
              <a:rPr lang="bn-BD" sz="8000" dirty="0" smtClean="0">
                <a:solidFill>
                  <a:srgbClr val="00B0F0"/>
                </a:solidFill>
              </a:rPr>
              <a:t>ক) </a:t>
            </a:r>
            <a:r>
              <a:rPr lang="en-US" sz="8000" dirty="0" smtClean="0">
                <a:solidFill>
                  <a:srgbClr val="00B0F0"/>
                </a:solidFill>
              </a:rPr>
              <a:t> i  </a:t>
            </a:r>
            <a:r>
              <a:rPr lang="bn-BD" sz="8000" dirty="0" smtClean="0">
                <a:solidFill>
                  <a:srgbClr val="00B0F0"/>
                </a:solidFill>
              </a:rPr>
              <a:t>ও </a:t>
            </a:r>
            <a:r>
              <a:rPr lang="en-US" sz="8000" dirty="0" smtClean="0">
                <a:solidFill>
                  <a:srgbClr val="00B0F0"/>
                </a:solidFill>
              </a:rPr>
              <a:t>ii                              </a:t>
            </a:r>
            <a:r>
              <a:rPr lang="bn-BD" sz="8000" dirty="0" smtClean="0">
                <a:solidFill>
                  <a:srgbClr val="00B0F0"/>
                </a:solidFill>
              </a:rPr>
              <a:t>খ )</a:t>
            </a:r>
            <a:r>
              <a:rPr lang="en-US" sz="8000" dirty="0" smtClean="0">
                <a:solidFill>
                  <a:srgbClr val="00B0F0"/>
                </a:solidFill>
              </a:rPr>
              <a:t> ii</a:t>
            </a:r>
            <a:r>
              <a:rPr lang="bn-BD" sz="8000" dirty="0" smtClean="0">
                <a:solidFill>
                  <a:srgbClr val="00B0F0"/>
                </a:solidFill>
              </a:rPr>
              <a:t> ও </a:t>
            </a:r>
            <a:r>
              <a:rPr lang="en-US" sz="8000" dirty="0" smtClean="0">
                <a:solidFill>
                  <a:srgbClr val="00B0F0"/>
                </a:solidFill>
              </a:rPr>
              <a:t>iii</a:t>
            </a:r>
            <a:endParaRPr lang="bn-BD" sz="8000" dirty="0" smtClean="0">
              <a:solidFill>
                <a:srgbClr val="00B0F0"/>
              </a:solidFill>
            </a:endParaRPr>
          </a:p>
          <a:p>
            <a:r>
              <a:rPr lang="en-US" sz="8000" dirty="0" smtClean="0">
                <a:solidFill>
                  <a:srgbClr val="00B0F0"/>
                </a:solidFill>
              </a:rPr>
              <a:t> </a:t>
            </a:r>
          </a:p>
          <a:p>
            <a:r>
              <a:rPr lang="bn-BD" sz="8000" dirty="0" smtClean="0">
                <a:solidFill>
                  <a:srgbClr val="00B0F0"/>
                </a:solidFill>
              </a:rPr>
              <a:t>গ)   </a:t>
            </a:r>
            <a:r>
              <a:rPr lang="en-US" sz="8000" dirty="0" smtClean="0">
                <a:solidFill>
                  <a:srgbClr val="00B0F0"/>
                </a:solidFill>
              </a:rPr>
              <a:t>i</a:t>
            </a:r>
            <a:r>
              <a:rPr lang="bn-BD" sz="8000" dirty="0" smtClean="0">
                <a:solidFill>
                  <a:srgbClr val="00B0F0"/>
                </a:solidFill>
              </a:rPr>
              <a:t> ও </a:t>
            </a:r>
            <a:r>
              <a:rPr lang="en-US" sz="8000" dirty="0" smtClean="0">
                <a:solidFill>
                  <a:srgbClr val="00B0F0"/>
                </a:solidFill>
              </a:rPr>
              <a:t>iii</a:t>
            </a:r>
            <a:r>
              <a:rPr lang="bn-BD" sz="8000" dirty="0" smtClean="0">
                <a:solidFill>
                  <a:srgbClr val="00B0F0"/>
                </a:solidFill>
              </a:rPr>
              <a:t>  </a:t>
            </a:r>
            <a:r>
              <a:rPr lang="en-US" sz="8000" dirty="0" smtClean="0">
                <a:solidFill>
                  <a:srgbClr val="00B0F0"/>
                </a:solidFill>
              </a:rPr>
              <a:t>                     </a:t>
            </a:r>
            <a:r>
              <a:rPr lang="bn-BD" sz="8000" dirty="0" smtClean="0">
                <a:solidFill>
                  <a:srgbClr val="00B0F0"/>
                </a:solidFill>
              </a:rPr>
              <a:t>    ঘ)</a:t>
            </a:r>
            <a:r>
              <a:rPr lang="en-US" sz="8000" dirty="0" err="1" smtClean="0">
                <a:solidFill>
                  <a:srgbClr val="00B0F0"/>
                </a:solidFill>
              </a:rPr>
              <a:t>I,ii</a:t>
            </a:r>
            <a:r>
              <a:rPr lang="bn-BD" sz="8000" dirty="0" smtClean="0">
                <a:solidFill>
                  <a:srgbClr val="00B0F0"/>
                </a:solidFill>
              </a:rPr>
              <a:t> ও </a:t>
            </a:r>
            <a:r>
              <a:rPr lang="en-US" sz="8000" dirty="0" smtClean="0">
                <a:solidFill>
                  <a:srgbClr val="00B0F0"/>
                </a:solidFill>
              </a:rPr>
              <a:t>iii</a:t>
            </a:r>
            <a:endParaRPr lang="bn-BD" sz="8000" dirty="0" smtClean="0">
              <a:solidFill>
                <a:srgbClr val="00B0F0"/>
              </a:solidFill>
            </a:endParaRPr>
          </a:p>
          <a:p>
            <a:pPr marL="342900" indent="-342900">
              <a:buAutoNum type="arabicPeriod"/>
            </a:pPr>
            <a:endParaRPr lang="bn-BD" sz="8000" dirty="0" smtClean="0">
              <a:solidFill>
                <a:srgbClr val="00B0F0"/>
              </a:solidFill>
            </a:endParaRPr>
          </a:p>
          <a:p>
            <a:endParaRPr lang="bn-BD" sz="8000" dirty="0" smtClean="0">
              <a:solidFill>
                <a:srgbClr val="00B0F0"/>
              </a:solidFill>
            </a:endParaRPr>
          </a:p>
          <a:p>
            <a:endParaRPr lang="bn-BD" sz="8000" dirty="0">
              <a:solidFill>
                <a:srgbClr val="00B0F0"/>
              </a:solidFill>
            </a:endParaRPr>
          </a:p>
          <a:p>
            <a:endParaRPr lang="bn-BD" sz="8000" dirty="0" smtClean="0">
              <a:solidFill>
                <a:srgbClr val="00B0F0"/>
              </a:solidFill>
            </a:endParaRPr>
          </a:p>
          <a:p>
            <a:endParaRPr lang="bn-BD" sz="8000" dirty="0" smtClean="0">
              <a:solidFill>
                <a:srgbClr val="00B0F0"/>
              </a:solidFill>
            </a:endParaRPr>
          </a:p>
          <a:p>
            <a:endParaRPr lang="bn-BD" sz="2000" b="1" dirty="0">
              <a:solidFill>
                <a:srgbClr val="00B0F0"/>
              </a:solidFill>
            </a:endParaRPr>
          </a:p>
          <a:p>
            <a:endParaRPr lang="bn-BD" sz="2000" b="1" dirty="0" smtClean="0">
              <a:solidFill>
                <a:srgbClr val="00B0F0"/>
              </a:solidFill>
            </a:endParaRPr>
          </a:p>
          <a:p>
            <a:r>
              <a:rPr lang="bn-BD" sz="3600" b="1" dirty="0" smtClean="0">
                <a:solidFill>
                  <a:srgbClr val="00B0F0"/>
                </a:solidFill>
              </a:rPr>
              <a:t>				</a:t>
            </a:r>
            <a:endParaRPr lang="bn-BD" sz="3600" b="1" dirty="0">
              <a:solidFill>
                <a:srgbClr val="00B0F0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57200" y="2514600"/>
            <a:ext cx="761999" cy="7130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4114800" y="5867400"/>
            <a:ext cx="8382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9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0"/>
            <a:ext cx="8458200" cy="5638800"/>
          </a:xfrm>
        </p:spPr>
        <p:txBody>
          <a:bodyPr/>
          <a:lstStyle/>
          <a:p>
            <a:r>
              <a:rPr lang="bn-BD" sz="4000" b="1" dirty="0" smtClean="0">
                <a:solidFill>
                  <a:srgbClr val="0070C0"/>
                </a:solidFill>
              </a:rPr>
              <a:t>বাড়ীর কাজ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1905000"/>
            <a:ext cx="81534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</a:rPr>
              <a:t>অমর একুশে উপলক্ষে দেয়াল পত্রিকার জন্য ছড়া,কিবতা,গল্প লিখে আনবে 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62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14400"/>
            <a:ext cx="6705600" cy="4724400"/>
          </a:xfrm>
        </p:spPr>
        <p:txBody>
          <a:bodyPr>
            <a:normAutofit/>
          </a:bodyPr>
          <a:lstStyle/>
          <a:p>
            <a:r>
              <a:rPr lang="bn-BD" sz="8000" b="1" dirty="0" smtClean="0">
                <a:solidFill>
                  <a:srgbClr val="00B0F0"/>
                </a:solidFill>
              </a:rPr>
              <a:t>ধন্যবাদ</a:t>
            </a:r>
            <a:endParaRPr lang="en-US" sz="8000" b="1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51" y="1905000"/>
            <a:ext cx="724525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1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226</Words>
  <Application>Microsoft Office PowerPoint</Application>
  <PresentationFormat>On-screen Show (4:3)</PresentationFormat>
  <Paragraphs>90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জোড়ায় কাজ সময়- ৫মিঃ  ১।১৯৫২ সালে ভাষা আন্দোলনে কে কে শহীদ হন?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194</cp:revision>
  <dcterms:created xsi:type="dcterms:W3CDTF">2006-08-16T00:00:00Z</dcterms:created>
  <dcterms:modified xsi:type="dcterms:W3CDTF">2014-02-19T09:39:56Z</dcterms:modified>
</cp:coreProperties>
</file>