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1" r:id="rId5"/>
    <p:sldId id="262" r:id="rId6"/>
    <p:sldId id="281" r:id="rId7"/>
    <p:sldId id="280" r:id="rId8"/>
    <p:sldId id="277" r:id="rId9"/>
    <p:sldId id="278" r:id="rId10"/>
    <p:sldId id="279" r:id="rId11"/>
    <p:sldId id="266" r:id="rId12"/>
    <p:sldId id="273" r:id="rId13"/>
    <p:sldId id="267" r:id="rId14"/>
    <p:sldId id="276" r:id="rId15"/>
    <p:sldId id="268" r:id="rId16"/>
    <p:sldId id="275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9136AEF-C406-4F89-9E3F-DDA29417EFA9}">
          <p14:sldIdLst>
            <p14:sldId id="256"/>
            <p14:sldId id="258"/>
            <p14:sldId id="259"/>
            <p14:sldId id="261"/>
            <p14:sldId id="262"/>
            <p14:sldId id="281"/>
            <p14:sldId id="280"/>
            <p14:sldId id="277"/>
            <p14:sldId id="278"/>
            <p14:sldId id="279"/>
          </p14:sldIdLst>
        </p14:section>
        <p14:section name="Untitled Section" id="{46D20657-74E7-462D-9B62-D9B9272768DA}">
          <p14:sldIdLst>
            <p14:sldId id="266"/>
            <p14:sldId id="273"/>
            <p14:sldId id="267"/>
            <p14:sldId id="276"/>
            <p14:sldId id="268"/>
            <p14:sldId id="275"/>
            <p14:sldId id="269"/>
            <p14:sldId id="270"/>
            <p14:sldId id="271"/>
            <p14:sldId id="27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80" autoAdjust="0"/>
  </p:normalViewPr>
  <p:slideViewPr>
    <p:cSldViewPr>
      <p:cViewPr varScale="1">
        <p:scale>
          <a:sx n="45" d="100"/>
          <a:sy n="45" d="100"/>
        </p:scale>
        <p:origin x="-6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0898E-30EB-4FA4-9005-8EDF64910BA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7DD93-3984-4193-8F91-4CC1E44F3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07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7DD93-3984-4193-8F91-4CC1E44F35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3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7DD93-3984-4193-8F91-4CC1E44F35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99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7DD93-3984-4193-8F91-4CC1E44F35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10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7DD93-3984-4193-8F91-4CC1E44F35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93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7DD93-3984-4193-8F91-4CC1E44F355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409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7DD93-3984-4193-8F91-4CC1E44F355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5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7DD93-3984-4193-8F91-4CC1E44F355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21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2.jpe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43000" y="609600"/>
            <a:ext cx="64770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 algn="ctr"/>
            <a:r>
              <a:rPr lang="en-US" sz="7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dirty="0" smtClean="0">
                <a:solidFill>
                  <a:srgbClr val="00B050"/>
                </a:solidFill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7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81200"/>
            <a:ext cx="6477000" cy="47654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2482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8434" y="1371600"/>
            <a:ext cx="4800600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u="sng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u="sng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997200"/>
            <a:ext cx="4953000" cy="31700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জহুরুল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বাবু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়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নবাবের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তাম্বু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আত্রাই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নওগাঁ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আই,ডি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নং-১৮</a:t>
            </a:r>
          </a:p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; ০১৭১০৬৩৮৮৮০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/>
        </p:blipFill>
        <p:spPr>
          <a:xfrm>
            <a:off x="5803310" y="3014921"/>
            <a:ext cx="2372630" cy="317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9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467600" cy="1727791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7200" b="1" u="sng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ea typeface="Arial Unicode MS" pitchFamily="34" charset="-128"/>
                <a:cs typeface="NikoshBAN" pitchFamily="2" charset="0"/>
              </a:rPr>
              <a:t>পাঠ</a:t>
            </a:r>
            <a:r>
              <a:rPr lang="en-US" sz="7200" b="1" u="sng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ea typeface="Arial Unicode MS" pitchFamily="34" charset="-128"/>
                <a:cs typeface="NikoshBAN" pitchFamily="2" charset="0"/>
              </a:rPr>
              <a:t> </a:t>
            </a:r>
            <a:r>
              <a:rPr lang="en-US" sz="7200" b="1" u="sng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ea typeface="Arial Unicode MS" pitchFamily="34" charset="-128"/>
                <a:cs typeface="NikoshBAN" pitchFamily="2" charset="0"/>
              </a:rPr>
              <a:t>পরিচিতি</a:t>
            </a:r>
            <a:endParaRPr lang="en-US" sz="7200" b="1" u="sng" dirty="0">
              <a:solidFill>
                <a:schemeClr val="accent6">
                  <a:lumMod val="75000"/>
                </a:schemeClr>
              </a:solidFill>
              <a:latin typeface="NikoshBAN" pitchFamily="2" charset="0"/>
              <a:ea typeface="Arial Unicode MS" pitchFamily="34" charset="-128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867" y="2260600"/>
            <a:ext cx="7543800" cy="424731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৭ম</a:t>
            </a:r>
          </a:p>
          <a:p>
            <a:pPr algn="ctr"/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শিক্ষার্থীঃ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৫৫ </a:t>
            </a:r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জ়ন</a:t>
            </a:r>
            <a:endParaRPr lang="en-US" sz="54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পত্র</a:t>
            </a:r>
            <a:endParaRPr lang="en-US" sz="54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54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ঃ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১৮/০২/২০১৪ </a:t>
            </a:r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ইং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72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57" y="694351"/>
            <a:ext cx="4219161" cy="41527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3" y="761999"/>
            <a:ext cx="3978202" cy="40851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843" y="5593935"/>
            <a:ext cx="4070494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রক্তাত্ত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রাজপথ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3357" y="5651519"/>
            <a:ext cx="421916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স্মৃতিসৌধ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66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848600" cy="2381251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115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7200" b="1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819400"/>
            <a:ext cx="6553200" cy="1905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9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স্মৃতিসৌধ</a:t>
            </a:r>
            <a:endParaRPr lang="en-US" sz="9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105400"/>
            <a:ext cx="8534400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কবিঃ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ফয়েজ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আহমদ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1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b="1" u="sng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b="1" u="sng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u="sng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u="sng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শিক্ষার্থীরাঃ</a:t>
            </a:r>
            <a:r>
              <a:rPr lang="en-US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273480"/>
            <a:ext cx="80772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774910"/>
            <a:ext cx="8077200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শহীদদের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আত্মদানের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876800"/>
            <a:ext cx="80772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স্মৃতিসৌধ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নির্মাণ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93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19300" y="280835"/>
            <a:ext cx="35052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40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b="1" u="sng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536308" y="2354448"/>
            <a:ext cx="2590800" cy="236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ফয়েজ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আহমদ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04137" y="1480806"/>
            <a:ext cx="1219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endParaRPr lang="en-US" sz="3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১৯৩২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Decision 5"/>
          <p:cNvSpPr/>
          <p:nvPr/>
        </p:nvSpPr>
        <p:spPr>
          <a:xfrm>
            <a:off x="3276600" y="1585581"/>
            <a:ext cx="990600" cy="62865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127108" y="1368204"/>
            <a:ext cx="3407292" cy="9508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</a:rPr>
              <a:t>পেষা-সাংবাদিকতা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algn="ctr"/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37437" y="4838700"/>
            <a:ext cx="1752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শিশুগ্রন্থঃ</a:t>
            </a:r>
            <a:endParaRPr lang="en-US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Decision 8"/>
          <p:cNvSpPr/>
          <p:nvPr/>
        </p:nvSpPr>
        <p:spPr>
          <a:xfrm>
            <a:off x="3276600" y="4914900"/>
            <a:ext cx="1181100" cy="6858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746108" y="4658169"/>
            <a:ext cx="4169292" cy="1409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তাতা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থৈ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থৈ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বোকা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আইভান,বাজনা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তুলির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লড়াই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6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0"/>
            <a:ext cx="7848600" cy="144655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8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5411450"/>
            <a:ext cx="7848600" cy="14465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যথাযথ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ছন্দ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তাল,লয়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কবিতাটি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আবৃতি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করবো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b="1" dirty="0" smtClean="0">
                <a:solidFill>
                  <a:schemeClr val="tx2"/>
                </a:solidFill>
              </a:rPr>
              <a:t> 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61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42964"/>
            <a:ext cx="7467600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u="sng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7200" b="1" u="sng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7200" b="1" u="sng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4762373"/>
            <a:ext cx="8077200" cy="20313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যথাযথ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ছন্দ</a:t>
            </a:r>
            <a:r>
              <a:rPr lang="en-US" sz="6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তাল</a:t>
            </a:r>
            <a:r>
              <a:rPr lang="en-US" sz="6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লয়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আবৃতি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9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7526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    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533399"/>
            <a:ext cx="82296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60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7553" y="2895583"/>
            <a:ext cx="10668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সৌধ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  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6749" y="2957138"/>
            <a:ext cx="12192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উঁচু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স্তম্ভ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7553" y="3885130"/>
            <a:ext cx="10668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ঘাতক</a:t>
            </a:r>
            <a:r>
              <a:rPr lang="en-US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2572" y="3930853"/>
            <a:ext cx="19050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হত্যাকারী</a:t>
            </a:r>
            <a:endParaRPr lang="en-US" sz="32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2869" y="4779214"/>
            <a:ext cx="1270591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গাথা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16749" y="4779215"/>
            <a:ext cx="16764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B050"/>
                </a:solidFill>
              </a:rPr>
              <a:t>কাহিনি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4768" y="5962605"/>
            <a:ext cx="1346791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গাঁথা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16749" y="5962607"/>
            <a:ext cx="21336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গেঁথে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রাখা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2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453656"/>
            <a:ext cx="5410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000" b="1" u="sng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0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u="sng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000" b="1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়</a:t>
            </a:r>
            <a:endParaRPr lang="en-US" sz="8000" b="1" u="sng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5414" y="4114800"/>
            <a:ext cx="7623544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মুক্তি্যুদ্ধ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45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57200"/>
            <a:ext cx="63246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sz="9600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9600" b="1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5846385"/>
            <a:ext cx="2819400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১৯৭১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057400" y="6071503"/>
            <a:ext cx="1676400" cy="605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35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0"/>
            <a:ext cx="82296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স্মৃতিসৌধ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351887"/>
            <a:ext cx="5257800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জ়োড়ায়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়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1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3"/>
          <p:cNvSpPr txBox="1">
            <a:spLocks/>
          </p:cNvSpPr>
          <p:nvPr/>
        </p:nvSpPr>
        <p:spPr>
          <a:xfrm>
            <a:off x="1600200" y="228600"/>
            <a:ext cx="64008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8800" b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5562600"/>
            <a:ext cx="6766737" cy="107721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বীর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মুক্তি্যুদ্ধে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দিয়েছেন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তাদেরকে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জ়ীবন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জ়ন্য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।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31185" y="5562600"/>
            <a:ext cx="1221415" cy="10186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8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1711" y="304800"/>
            <a:ext cx="51054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7200" b="1" dirty="0" smtClean="0">
                <a:solidFill>
                  <a:srgbClr val="FFFF00"/>
                </a:solidFill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</a:rPr>
              <a:t>কাজ</a:t>
            </a:r>
            <a:r>
              <a:rPr lang="en-US" sz="7200" b="1" dirty="0" smtClean="0">
                <a:solidFill>
                  <a:srgbClr val="FFFF00"/>
                </a:solidFill>
              </a:rPr>
              <a:t>়</a:t>
            </a:r>
            <a:endParaRPr lang="en-US" sz="72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799" y="3124200"/>
            <a:ext cx="8527311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মুক্তিযুদ্ধের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96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 txBox="1">
            <a:spLocks noGrp="1"/>
          </p:cNvSpPr>
          <p:nvPr>
            <p:ph type="subTitle" idx="1"/>
          </p:nvPr>
        </p:nvSpPr>
        <p:spPr>
          <a:xfrm>
            <a:off x="1295400" y="228600"/>
            <a:ext cx="5638800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8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3360" y="4763168"/>
            <a:ext cx="75438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বৈষম্যমূলক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ভাষাগত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ভেদাভেদ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বৈষম্য</a:t>
            </a:r>
            <a:r>
              <a:rPr lang="en-US" sz="4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39627" y="5141877"/>
            <a:ext cx="1066800" cy="8122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9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80912"/>
            <a:ext cx="38100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846193"/>
            <a:ext cx="6459279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মুক্তিযুদ্ধে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2440" y="3276600"/>
            <a:ext cx="6086253" cy="52322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(ক) ৩০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(খ) ৩৫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(গ) ৪০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(ঘ) ৪৫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386" y="4267200"/>
            <a:ext cx="8458200" cy="707886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২ ।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মাসব্যাপী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/>
              <a:t>?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1267" y="5293319"/>
            <a:ext cx="7848600" cy="584775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(ক) ৩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মাস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(খ) ৬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মাস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(গ) ৯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মাস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(ঘ) ১২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মাস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4391958" y="5858074"/>
            <a:ext cx="370542" cy="82973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2895202" y="2665573"/>
            <a:ext cx="262269" cy="611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6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3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8335" y="659587"/>
            <a:ext cx="75438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স্মৃতিসৌধ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9226" y="4114800"/>
            <a:ext cx="7752907" cy="64633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টঙ্গী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(খ)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উত্তরা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(গ)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বনানী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(ঘ)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সাভার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6280297" y="2667000"/>
            <a:ext cx="609600" cy="1447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0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914400"/>
            <a:ext cx="624840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72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72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902126"/>
            <a:ext cx="76962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স্মৃতিসৌধের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টিকা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</a:t>
            </a:r>
            <a:endParaRPr lang="en-US" sz="54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smtClean="0"/>
              <a:t>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68747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5382604"/>
            <a:ext cx="6934200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1642"/>
            <a:ext cx="6934200" cy="532412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7" name="TextBox 6"/>
          <p:cNvSpPr txBox="1"/>
          <p:nvPr/>
        </p:nvSpPr>
        <p:spPr>
          <a:xfrm>
            <a:off x="620233" y="4182275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গোলাপ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0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290</Words>
  <Application>Microsoft Office PowerPoint</Application>
  <PresentationFormat>On-screen Show (4:3)</PresentationFormat>
  <Paragraphs>77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পাঠ পরিচিতি</vt:lpstr>
      <vt:lpstr>PowerPoint Presentation</vt:lpstr>
      <vt:lpstr> পাঠের শিরোনাম</vt:lpstr>
      <vt:lpstr>শিখনফল এ পাঠ শেষে শিক্ষার্থীরাঃ-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</dc:creator>
  <cp:lastModifiedBy>NAW</cp:lastModifiedBy>
  <cp:revision>270</cp:revision>
  <dcterms:created xsi:type="dcterms:W3CDTF">2006-08-16T00:00:00Z</dcterms:created>
  <dcterms:modified xsi:type="dcterms:W3CDTF">2014-02-19T09:39:59Z</dcterms:modified>
</cp:coreProperties>
</file>