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7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6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7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59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14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6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2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8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1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5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17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9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BA6CD0-DF41-40A8-98E0-8B84F8F0A26B}" type="datetimeFigureOut">
              <a:rPr lang="en-US" smtClean="0"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D9CFA-59B5-41B2-B03B-CB0DB4FBA8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4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77009" y="928025"/>
            <a:ext cx="9144000" cy="4396409"/>
          </a:xfrm>
        </p:spPr>
        <p:txBody>
          <a:bodyPr/>
          <a:lstStyle/>
          <a:p>
            <a:r>
              <a:rPr lang="en-US" sz="19900" dirty="0" smtClean="0">
                <a:solidFill>
                  <a:schemeClr val="accent2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58" y="2447978"/>
            <a:ext cx="5423902" cy="40679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2553" y="0"/>
            <a:ext cx="5423902" cy="1862048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11500" dirty="0" err="1" smtClean="0">
                <a:solidFill>
                  <a:srgbClr val="002060"/>
                </a:solidFill>
              </a:rPr>
              <a:t>শুভেচ্ছা</a:t>
            </a:r>
            <a:r>
              <a:rPr lang="en-US" sz="11500" dirty="0" smtClean="0">
                <a:solidFill>
                  <a:srgbClr val="002060"/>
                </a:solidFill>
              </a:rPr>
              <a:t> 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53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2426"/>
            <a:ext cx="9144000" cy="4657724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1"/>
                </a:solidFill>
              </a:rPr>
              <a:t>শিক্ষক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 err="1" smtClean="0">
                <a:solidFill>
                  <a:schemeClr val="accent1"/>
                </a:solidFill>
              </a:rPr>
              <a:t>পরিচিতি</a:t>
            </a:r>
            <a:r>
              <a:rPr lang="en-US" dirty="0" smtClean="0">
                <a:solidFill>
                  <a:schemeClr val="accent1"/>
                </a:solidFill>
              </a:rPr>
              <a:t/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err="1" smtClean="0">
                <a:solidFill>
                  <a:schemeClr val="accent2"/>
                </a:solidFill>
              </a:rPr>
              <a:t>নিভা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রানী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শীল</a:t>
            </a: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err="1" smtClean="0">
                <a:solidFill>
                  <a:schemeClr val="accent2"/>
                </a:solidFill>
              </a:rPr>
              <a:t>সহকারী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শিক্ষক</a:t>
            </a: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err="1" smtClean="0">
                <a:solidFill>
                  <a:schemeClr val="accent2"/>
                </a:solidFill>
              </a:rPr>
              <a:t>আত্রাই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পাইলট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উচ্চ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বালিকা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বিদ্যালয়</a:t>
            </a:r>
            <a:r>
              <a:rPr lang="en-US" dirty="0" smtClean="0">
                <a:solidFill>
                  <a:schemeClr val="accent2"/>
                </a:solidFill>
              </a:rPr>
              <a:t> 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err="1" smtClean="0">
                <a:solidFill>
                  <a:schemeClr val="accent2"/>
                </a:solidFill>
              </a:rPr>
              <a:t>আত্রাই</a:t>
            </a:r>
            <a:r>
              <a:rPr lang="en-US" dirty="0" smtClean="0">
                <a:solidFill>
                  <a:schemeClr val="accent2"/>
                </a:solidFill>
              </a:rPr>
              <a:t>, </a:t>
            </a:r>
            <a:r>
              <a:rPr lang="en-US" dirty="0" err="1" smtClean="0">
                <a:solidFill>
                  <a:schemeClr val="accent2"/>
                </a:solidFill>
              </a:rPr>
              <a:t>নওগাঁ</a:t>
            </a:r>
            <a:r>
              <a:rPr lang="en-US" dirty="0" smtClean="0">
                <a:solidFill>
                  <a:schemeClr val="accent2"/>
                </a:solidFill>
              </a:rPr>
              <a:t> ।</a:t>
            </a:r>
            <a:br>
              <a:rPr lang="en-US" dirty="0" smtClean="0">
                <a:solidFill>
                  <a:schemeClr val="accent2"/>
                </a:solidFill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37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4267" y="2768875"/>
            <a:ext cx="9203529" cy="376071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7030A0"/>
                </a:solidFill>
              </a:rPr>
              <a:t>পাঠ</a:t>
            </a:r>
            <a:r>
              <a:rPr lang="en-US" sz="5400" dirty="0" smtClean="0">
                <a:solidFill>
                  <a:srgbClr val="7030A0"/>
                </a:solidFill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</a:rPr>
              <a:t>পরিচিতি</a:t>
            </a:r>
            <a:endParaRPr lang="en-US" sz="5400" dirty="0" smtClean="0">
              <a:solidFill>
                <a:srgbClr val="7030A0"/>
              </a:solidFill>
            </a:endParaRPr>
          </a:p>
          <a:p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</a:rPr>
              <a:t>৮ম </a:t>
            </a:r>
            <a:r>
              <a:rPr lang="en-US" sz="6000" dirty="0" err="1" smtClean="0">
                <a:solidFill>
                  <a:schemeClr val="accent1">
                    <a:lumMod val="50000"/>
                  </a:schemeClr>
                </a:solidFill>
              </a:rPr>
              <a:t>শেণী</a:t>
            </a:r>
            <a:endParaRPr lang="en-US" sz="60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4800" dirty="0" err="1" smtClean="0">
                <a:solidFill>
                  <a:schemeClr val="accent1">
                    <a:lumMod val="50000"/>
                  </a:schemeClr>
                </a:solidFill>
              </a:rPr>
              <a:t>বাংলা</a:t>
            </a:r>
            <a:r>
              <a:rPr lang="en-US" sz="4800" dirty="0" smtClean="0">
                <a:solidFill>
                  <a:schemeClr val="accent1">
                    <a:lumMod val="50000"/>
                  </a:schemeClr>
                </a:solidFill>
              </a:rPr>
              <a:t> ১ম </a:t>
            </a:r>
            <a:r>
              <a:rPr lang="en-US" sz="4800" dirty="0" err="1" smtClean="0">
                <a:solidFill>
                  <a:schemeClr val="accent1">
                    <a:lumMod val="50000"/>
                  </a:schemeClr>
                </a:solidFill>
              </a:rPr>
              <a:t>পত্র</a:t>
            </a:r>
            <a:endParaRPr lang="en-US" sz="4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5400" dirty="0" err="1" smtClean="0">
                <a:solidFill>
                  <a:schemeClr val="accent1">
                    <a:lumMod val="50000"/>
                  </a:schemeClr>
                </a:solidFill>
              </a:rPr>
              <a:t>গদ্য</a:t>
            </a:r>
            <a:endParaRPr lang="en-US" sz="5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12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44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550" y="525463"/>
            <a:ext cx="79629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62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1042" y="1408651"/>
            <a:ext cx="9144000" cy="1987826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9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লোকশিল্প</a:t>
            </a:r>
            <a:endParaRPr lang="en-US" sz="9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81082" y="283335"/>
            <a:ext cx="7109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85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1166191"/>
            <a:ext cx="9144000" cy="409160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7200" dirty="0" err="1" smtClean="0">
                <a:solidFill>
                  <a:schemeClr val="accent2"/>
                </a:solidFill>
              </a:rPr>
              <a:t>শিখনফল</a:t>
            </a:r>
            <a:endParaRPr lang="en-US" sz="7200" dirty="0" smtClean="0">
              <a:solidFill>
                <a:schemeClr val="accent2"/>
              </a:solidFill>
            </a:endParaRPr>
          </a:p>
          <a:p>
            <a:r>
              <a:rPr lang="en-US" sz="3600" dirty="0" err="1" smtClean="0">
                <a:solidFill>
                  <a:srgbClr val="00B050"/>
                </a:solidFill>
              </a:rPr>
              <a:t>এই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পাঠ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শেষে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শিক্ষার্থীরা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en-US" sz="3600" dirty="0" smtClean="0">
                <a:solidFill>
                  <a:srgbClr val="00B050"/>
                </a:solidFill>
              </a:rPr>
              <a:t>            ১।লেখক </a:t>
            </a:r>
            <a:r>
              <a:rPr lang="en-US" sz="3600" dirty="0" err="1" smtClean="0">
                <a:solidFill>
                  <a:srgbClr val="00B050"/>
                </a:solidFill>
              </a:rPr>
              <a:t>পরিচিতি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পারবে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en-US" sz="3600" dirty="0" smtClean="0">
                <a:solidFill>
                  <a:srgbClr val="00B050"/>
                </a:solidFill>
              </a:rPr>
              <a:t>২।শব্দার্থ </a:t>
            </a:r>
            <a:r>
              <a:rPr lang="en-US" sz="3600" dirty="0" err="1" smtClean="0">
                <a:solidFill>
                  <a:srgbClr val="00B050"/>
                </a:solidFill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পারবে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en-US" sz="3600" dirty="0" smtClean="0">
                <a:solidFill>
                  <a:srgbClr val="00B050"/>
                </a:solidFill>
              </a:rPr>
              <a:t>              ৩।পাঠের </a:t>
            </a:r>
            <a:r>
              <a:rPr lang="en-US" sz="3600" dirty="0" err="1" smtClean="0">
                <a:solidFill>
                  <a:srgbClr val="00B050"/>
                </a:solidFill>
              </a:rPr>
              <a:t>বিষয়বস্তু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পারবে</a:t>
            </a:r>
            <a:r>
              <a:rPr lang="en-US" sz="3600" dirty="0">
                <a:solidFill>
                  <a:srgbClr val="00B050"/>
                </a:solidFill>
              </a:rPr>
              <a:t> </a:t>
            </a:r>
            <a:r>
              <a:rPr lang="en-US" sz="3600" dirty="0" smtClean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312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997" y="270112"/>
            <a:ext cx="10298806" cy="5989982"/>
          </a:xfrm>
        </p:spPr>
        <p:txBody>
          <a:bodyPr/>
          <a:lstStyle/>
          <a:p>
            <a:r>
              <a:rPr lang="en-US" sz="3200" dirty="0" smtClean="0">
                <a:solidFill>
                  <a:srgbClr val="002060"/>
                </a:solidFill>
              </a:rPr>
              <a:t>         </a:t>
            </a:r>
            <a:r>
              <a:rPr lang="en-US" sz="3200" dirty="0" err="1" smtClean="0">
                <a:solidFill>
                  <a:srgbClr val="002060"/>
                </a:solidFill>
              </a:rPr>
              <a:t>লেখক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পরিচিতি</a:t>
            </a:r>
            <a:endParaRPr lang="en-US" sz="3200" dirty="0" smtClean="0">
              <a:solidFill>
                <a:srgbClr val="002060"/>
              </a:solidFill>
            </a:endParaRP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804452" y="2663687"/>
            <a:ext cx="2001078" cy="20010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406887" y="1049575"/>
            <a:ext cx="2252870" cy="874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43200" y="3260035"/>
            <a:ext cx="2292626" cy="940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00008" y="3452073"/>
            <a:ext cx="2027582" cy="8746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5669" y="5296536"/>
            <a:ext cx="2398644" cy="7818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81530" y="3664226"/>
            <a:ext cx="137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কামরুল</a:t>
            </a:r>
            <a:r>
              <a:rPr lang="en-US" dirty="0" smtClean="0"/>
              <a:t> </a:t>
            </a:r>
            <a:r>
              <a:rPr lang="en-US" dirty="0" err="1" smtClean="0"/>
              <a:t>হাসান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956852" y="1238985"/>
            <a:ext cx="1696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জন্ম-১৯২১ </a:t>
            </a:r>
            <a:r>
              <a:rPr lang="en-US" dirty="0" err="1" smtClean="0"/>
              <a:t>সাল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81530" y="542316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১৯৮৮সাল ২ই </a:t>
            </a:r>
            <a:r>
              <a:rPr lang="en-US" dirty="0" err="1" smtClean="0"/>
              <a:t>ফেব্রুয়ারি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200400" y="3290861"/>
            <a:ext cx="13782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গ্রন্থ-বাংলাদেশের</a:t>
            </a:r>
            <a:r>
              <a:rPr lang="en-US" dirty="0" smtClean="0"/>
              <a:t> </a:t>
            </a:r>
            <a:r>
              <a:rPr lang="en-US" dirty="0" err="1" smtClean="0"/>
              <a:t>আব্দোলন</a:t>
            </a:r>
            <a:r>
              <a:rPr lang="en-US" dirty="0" smtClean="0"/>
              <a:t> ও </a:t>
            </a:r>
            <a:r>
              <a:rPr lang="en-US" dirty="0" err="1" smtClean="0"/>
              <a:t>আমার</a:t>
            </a:r>
            <a:r>
              <a:rPr lang="en-US" dirty="0" smtClean="0"/>
              <a:t> </a:t>
            </a:r>
            <a:r>
              <a:rPr lang="en-US" dirty="0" err="1" smtClean="0"/>
              <a:t>কথা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077086" y="3730487"/>
            <a:ext cx="1550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অধ্যাপক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07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342322" y="291549"/>
            <a:ext cx="5943600" cy="198782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</a:rPr>
              <a:t>আদর্শ</a:t>
            </a:r>
            <a:r>
              <a:rPr lang="en-US" sz="9600" dirty="0" smtClean="0">
                <a:solidFill>
                  <a:srgbClr val="00B0F0"/>
                </a:solidFill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</a:rPr>
              <a:t>পাঠ</a:t>
            </a:r>
            <a:endParaRPr lang="en-US" sz="9600" dirty="0">
              <a:solidFill>
                <a:srgbClr val="00B0F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322" y="2720009"/>
            <a:ext cx="5943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76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537480" y="543339"/>
            <a:ext cx="6420990" cy="181223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chemeClr val="accent4">
                    <a:lumMod val="75000"/>
                  </a:schemeClr>
                </a:solidFill>
              </a:rPr>
              <a:t>সরব</a:t>
            </a:r>
            <a:r>
              <a:rPr lang="en-US" sz="9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9600" dirty="0" err="1" smtClean="0">
                <a:solidFill>
                  <a:schemeClr val="accent4">
                    <a:lumMod val="75000"/>
                  </a:schemeClr>
                </a:solidFill>
              </a:rPr>
              <a:t>পাঠ</a:t>
            </a:r>
            <a:endParaRPr lang="en-US" sz="9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480" y="2655402"/>
            <a:ext cx="6420990" cy="412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4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21635" y="543339"/>
            <a:ext cx="9144000" cy="476747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002060"/>
                </a:solidFill>
              </a:rPr>
              <a:t>শব্দার্থ</a:t>
            </a:r>
            <a:endParaRPr lang="en-US" sz="5400" dirty="0" smtClean="0">
              <a:solidFill>
                <a:srgbClr val="002060"/>
              </a:solidFill>
            </a:endParaRPr>
          </a:p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শব্দ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                         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অর্থ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নিবিড়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                    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ঘনিষ্ঠ</a:t>
            </a:r>
            <a:endParaRPr lang="en-US" sz="5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টেকসই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                  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মজবুত</a:t>
            </a:r>
            <a:endParaRPr lang="en-US" sz="5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রেওয়াজ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                 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রীতি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endParaRPr lang="en-US" sz="5400" dirty="0" smtClean="0"/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68765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7252" y="530087"/>
            <a:ext cx="9144000" cy="468795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accent2">
                    <a:lumMod val="50000"/>
                  </a:schemeClr>
                </a:solidFill>
              </a:rPr>
              <a:t>একক</a:t>
            </a:r>
            <a:r>
              <a:rPr lang="en-US" sz="8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8800" dirty="0" err="1" smtClean="0">
                <a:solidFill>
                  <a:schemeClr val="accent2">
                    <a:lumMod val="50000"/>
                  </a:schemeClr>
                </a:solidFill>
              </a:rPr>
              <a:t>কাজ</a:t>
            </a:r>
            <a:endParaRPr lang="en-US" sz="8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১। </a:t>
            </a:r>
            <a:r>
              <a:rPr lang="en-US" sz="8800" dirty="0" err="1" smtClean="0">
                <a:solidFill>
                  <a:schemeClr val="accent1">
                    <a:lumMod val="75000"/>
                  </a:schemeClr>
                </a:solidFill>
              </a:rPr>
              <a:t>লেখক</a:t>
            </a:r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8800" dirty="0" err="1" smtClean="0">
                <a:solidFill>
                  <a:schemeClr val="accent1">
                    <a:lumMod val="75000"/>
                  </a:schemeClr>
                </a:solidFill>
              </a:rPr>
              <a:t>কত</a:t>
            </a:r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8800" dirty="0" err="1" smtClean="0">
                <a:solidFill>
                  <a:schemeClr val="accent1">
                    <a:lumMod val="75000"/>
                  </a:schemeClr>
                </a:solidFill>
              </a:rPr>
              <a:t>সালে</a:t>
            </a:r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8800" dirty="0" err="1" smtClean="0">
                <a:solidFill>
                  <a:schemeClr val="accent1">
                    <a:lumMod val="75000"/>
                  </a:schemeClr>
                </a:solidFill>
              </a:rPr>
              <a:t>জন্মগ্রহণ</a:t>
            </a:r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8800" dirty="0" err="1" smtClean="0">
                <a:solidFill>
                  <a:schemeClr val="accent1">
                    <a:lumMod val="75000"/>
                  </a:schemeClr>
                </a:solidFill>
              </a:rPr>
              <a:t>করেন</a:t>
            </a:r>
            <a:r>
              <a:rPr lang="en-US" sz="88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sz="8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44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689113"/>
            <a:ext cx="9144000" cy="4568687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19900" dirty="0" err="1" smtClean="0"/>
              <a:t>সমাধান</a:t>
            </a:r>
            <a:endParaRPr lang="en-US" sz="19900" dirty="0" smtClean="0"/>
          </a:p>
          <a:p>
            <a:r>
              <a:rPr lang="en-US" sz="11500" dirty="0" smtClean="0"/>
              <a:t>১৯২১ </a:t>
            </a:r>
            <a:r>
              <a:rPr lang="en-US" sz="11500" dirty="0" err="1" smtClean="0"/>
              <a:t>সালে</a:t>
            </a:r>
            <a:r>
              <a:rPr lang="en-US" sz="11500" dirty="0" smtClean="0"/>
              <a:t> 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420580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410817"/>
            <a:ext cx="9144000" cy="4846983"/>
          </a:xfrm>
          <a:solidFill>
            <a:schemeClr val="accent4"/>
          </a:solidFill>
        </p:spPr>
        <p:txBody>
          <a:bodyPr>
            <a:noAutofit/>
          </a:bodyPr>
          <a:lstStyle/>
          <a:p>
            <a:r>
              <a:rPr lang="en-US" sz="7200" dirty="0" err="1" smtClean="0">
                <a:solidFill>
                  <a:schemeClr val="accent2">
                    <a:lumMod val="75000"/>
                  </a:schemeClr>
                </a:solidFill>
              </a:rPr>
              <a:t>জোড়ায়</a:t>
            </a:r>
            <a:r>
              <a:rPr lang="en-US" sz="72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endParaRPr lang="en-US" sz="72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১ ।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দেশীয়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উপকরণ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দিয়ে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কি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কি</a:t>
            </a:r>
            <a:r>
              <a:rPr lang="en-US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জিনিস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তৈরী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করা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7200" dirty="0" err="1" smtClean="0">
                <a:solidFill>
                  <a:schemeClr val="accent1">
                    <a:lumMod val="75000"/>
                  </a:schemeClr>
                </a:solidFill>
              </a:rPr>
              <a:t>যায়</a:t>
            </a:r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sz="7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6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795131"/>
            <a:ext cx="9144000" cy="4436165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8800" dirty="0" err="1" smtClean="0"/>
              <a:t>সমাধান</a:t>
            </a:r>
            <a:endParaRPr lang="en-US" sz="8800" dirty="0" smtClean="0"/>
          </a:p>
          <a:p>
            <a:r>
              <a:rPr lang="en-US" sz="8000" dirty="0" err="1" smtClean="0">
                <a:solidFill>
                  <a:schemeClr val="accent3">
                    <a:lumMod val="50000"/>
                  </a:schemeClr>
                </a:solidFill>
              </a:rPr>
              <a:t>মাদুর</a:t>
            </a:r>
            <a:r>
              <a:rPr lang="en-US" sz="80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8000" dirty="0" err="1" smtClean="0">
                <a:solidFill>
                  <a:schemeClr val="accent3">
                    <a:lumMod val="50000"/>
                  </a:schemeClr>
                </a:solidFill>
              </a:rPr>
              <a:t>ফুলদানি</a:t>
            </a:r>
            <a:r>
              <a:rPr lang="en-US" sz="80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8000" dirty="0" err="1" smtClean="0">
                <a:solidFill>
                  <a:schemeClr val="accent3">
                    <a:lumMod val="50000"/>
                  </a:schemeClr>
                </a:solidFill>
              </a:rPr>
              <a:t>পাতিল</a:t>
            </a:r>
            <a:r>
              <a:rPr lang="en-US" sz="8000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US" sz="8000" dirty="0" err="1" smtClean="0">
                <a:solidFill>
                  <a:schemeClr val="accent3">
                    <a:lumMod val="50000"/>
                  </a:schemeClr>
                </a:solidFill>
              </a:rPr>
              <a:t>পাখা</a:t>
            </a:r>
            <a:r>
              <a:rPr lang="en-US" sz="8000" dirty="0" smtClean="0">
                <a:solidFill>
                  <a:schemeClr val="accent3">
                    <a:lumMod val="50000"/>
                  </a:schemeClr>
                </a:solidFill>
              </a:rPr>
              <a:t>,</a:t>
            </a:r>
            <a:endParaRPr lang="en-US" sz="8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429" y="3288402"/>
            <a:ext cx="1990725" cy="22955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48" y="3190461"/>
            <a:ext cx="2478157" cy="185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77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4974" y="1296160"/>
            <a:ext cx="9144000" cy="3593892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9600" dirty="0" err="1" smtClean="0"/>
              <a:t>দলীয়</a:t>
            </a:r>
            <a:r>
              <a:rPr lang="en-US" sz="9600" dirty="0" smtClean="0"/>
              <a:t> </a:t>
            </a:r>
            <a:r>
              <a:rPr lang="en-US" sz="9600" dirty="0" err="1" smtClean="0"/>
              <a:t>কাজ</a:t>
            </a:r>
            <a:r>
              <a:rPr lang="en-US" sz="9600" dirty="0" smtClean="0"/>
              <a:t> </a:t>
            </a:r>
          </a:p>
          <a:p>
            <a:r>
              <a:rPr lang="en-US" sz="4400" dirty="0" smtClean="0"/>
              <a:t>১। </a:t>
            </a:r>
            <a:r>
              <a:rPr lang="en-US" sz="4400" dirty="0" err="1" smtClean="0"/>
              <a:t>বাংলাদেশের</a:t>
            </a:r>
            <a:r>
              <a:rPr lang="en-US" sz="4400" dirty="0" smtClean="0"/>
              <a:t> </a:t>
            </a:r>
            <a:r>
              <a:rPr lang="en-US" sz="4400" dirty="0" err="1" smtClean="0"/>
              <a:t>লোকশিল্প</a:t>
            </a:r>
            <a:r>
              <a:rPr lang="en-US" sz="4400" dirty="0" smtClean="0"/>
              <a:t> </a:t>
            </a:r>
            <a:r>
              <a:rPr lang="en-US" sz="4400" dirty="0" err="1" smtClean="0"/>
              <a:t>বিলুপ্তির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পথে</a:t>
            </a:r>
            <a:r>
              <a:rPr lang="en-US" sz="4400" dirty="0" smtClean="0"/>
              <a:t> ,</a:t>
            </a:r>
            <a:r>
              <a:rPr lang="en-US" sz="4400" dirty="0" err="1" smtClean="0"/>
              <a:t>ব্যাখ্যা</a:t>
            </a:r>
            <a:r>
              <a:rPr lang="en-US" sz="4400" dirty="0" smtClean="0"/>
              <a:t> </a:t>
            </a:r>
            <a:r>
              <a:rPr lang="en-US" sz="4400" dirty="0" err="1" smtClean="0"/>
              <a:t>কর</a:t>
            </a:r>
            <a:r>
              <a:rPr lang="en-US" sz="4400" dirty="0" smtClean="0"/>
              <a:t> ।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672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834887"/>
            <a:ext cx="9144000" cy="4422913"/>
          </a:xfrm>
          <a:solidFill>
            <a:schemeClr val="accent1"/>
          </a:solidFill>
        </p:spPr>
        <p:txBody>
          <a:bodyPr/>
          <a:lstStyle/>
          <a:p>
            <a:r>
              <a:rPr lang="en-US" sz="7200" dirty="0" err="1" smtClean="0"/>
              <a:t>সমাধান</a:t>
            </a:r>
            <a:endParaRPr lang="en-US" sz="7200" dirty="0" smtClean="0"/>
          </a:p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বিদেশী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পণ্যের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ব্যবহার,দেশি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পণ্যের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প্রতি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অবহেলা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,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সরকরী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সহায়তার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অভাব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49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84313"/>
            <a:ext cx="9144000" cy="614900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মূল্যায়ন</a:t>
            </a:r>
            <a:endParaRPr lang="en-US" sz="4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১। </a:t>
            </a:r>
            <a:r>
              <a:rPr lang="en-US" sz="3200" dirty="0" err="1" smtClean="0">
                <a:solidFill>
                  <a:srgbClr val="002060"/>
                </a:solidFill>
              </a:rPr>
              <a:t>কোনটি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মোগল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বাদশাহদের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বিলাসের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বস্তু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ছিল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ক ।</a:t>
            </a:r>
            <a:r>
              <a:rPr lang="en-US" sz="3200" dirty="0" err="1" smtClean="0">
                <a:solidFill>
                  <a:srgbClr val="002060"/>
                </a:solidFill>
              </a:rPr>
              <a:t>নকশিকা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কাঁথা</a:t>
            </a:r>
            <a:r>
              <a:rPr lang="en-US" sz="3200" dirty="0" smtClean="0">
                <a:solidFill>
                  <a:srgbClr val="002060"/>
                </a:solidFill>
              </a:rPr>
              <a:t>              খ </a:t>
            </a:r>
            <a:r>
              <a:rPr lang="en-US" sz="3200" dirty="0" err="1" smtClean="0">
                <a:solidFill>
                  <a:srgbClr val="002060"/>
                </a:solidFill>
              </a:rPr>
              <a:t>ঢাকাই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মসলিন</a:t>
            </a:r>
            <a:endParaRPr lang="en-US" sz="3200" dirty="0" smtClean="0">
              <a:solidFill>
                <a:srgbClr val="002060"/>
              </a:solidFill>
            </a:endParaRPr>
          </a:p>
          <a:p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গ ।</a:t>
            </a:r>
            <a:r>
              <a:rPr lang="en-US" sz="3200" dirty="0" err="1" smtClean="0">
                <a:solidFill>
                  <a:srgbClr val="002060"/>
                </a:solidFill>
              </a:rPr>
              <a:t>খদ্দরের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কাপড়</a:t>
            </a:r>
            <a:r>
              <a:rPr lang="en-US" sz="3200" dirty="0" smtClean="0">
                <a:solidFill>
                  <a:srgbClr val="002060"/>
                </a:solidFill>
              </a:rPr>
              <a:t>                 ঘ ।</a:t>
            </a:r>
            <a:r>
              <a:rPr lang="en-US" sz="3200" dirty="0" err="1" smtClean="0">
                <a:solidFill>
                  <a:srgbClr val="002060"/>
                </a:solidFill>
              </a:rPr>
              <a:t>শীতল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পাটি</a:t>
            </a:r>
            <a:endParaRPr lang="en-US" sz="3200" dirty="0" smtClean="0">
              <a:solidFill>
                <a:srgbClr val="002060"/>
              </a:solidFill>
            </a:endParaRPr>
          </a:p>
          <a:p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২ । </a:t>
            </a:r>
            <a:r>
              <a:rPr lang="en-US" sz="3200" dirty="0" err="1" smtClean="0">
                <a:solidFill>
                  <a:srgbClr val="002060"/>
                </a:solidFill>
              </a:rPr>
              <a:t>মসলিনের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কারিগরদের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বংশধরা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কোথায়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বাস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করে</a:t>
            </a:r>
            <a:r>
              <a:rPr lang="en-US" sz="3200" dirty="0" smtClean="0">
                <a:solidFill>
                  <a:srgbClr val="002060"/>
                </a:solidFill>
              </a:rPr>
              <a:t>?</a:t>
            </a:r>
          </a:p>
          <a:p>
            <a:r>
              <a:rPr lang="en-US" sz="3200" dirty="0" smtClean="0">
                <a:solidFill>
                  <a:srgbClr val="002060"/>
                </a:solidFill>
              </a:rPr>
              <a:t>ক ।</a:t>
            </a:r>
            <a:r>
              <a:rPr lang="en-US" sz="3200" dirty="0" err="1" smtClean="0">
                <a:solidFill>
                  <a:srgbClr val="002060"/>
                </a:solidFill>
              </a:rPr>
              <a:t>কুমিল্লা</a:t>
            </a:r>
            <a:r>
              <a:rPr lang="en-US" sz="3200" dirty="0" smtClean="0">
                <a:solidFill>
                  <a:srgbClr val="002060"/>
                </a:solidFill>
              </a:rPr>
              <a:t>                     খ । </a:t>
            </a:r>
            <a:r>
              <a:rPr lang="en-US" sz="3200" dirty="0" err="1" smtClean="0">
                <a:solidFill>
                  <a:srgbClr val="002060"/>
                </a:solidFill>
              </a:rPr>
              <a:t>সিলেট</a:t>
            </a:r>
            <a:endParaRPr lang="en-US" sz="3200" dirty="0" smtClean="0">
              <a:solidFill>
                <a:srgbClr val="002060"/>
              </a:solidFill>
            </a:endParaRPr>
          </a:p>
          <a:p>
            <a:r>
              <a:rPr lang="en-US" sz="3200" dirty="0" smtClean="0">
                <a:solidFill>
                  <a:srgbClr val="002060"/>
                </a:solidFill>
              </a:rPr>
              <a:t>গ ।</a:t>
            </a:r>
            <a:r>
              <a:rPr lang="en-US" sz="3200" dirty="0" err="1" smtClean="0">
                <a:solidFill>
                  <a:srgbClr val="002060"/>
                </a:solidFill>
              </a:rPr>
              <a:t>চট্টগ্রাম</a:t>
            </a:r>
            <a:r>
              <a:rPr lang="en-US" sz="3200" dirty="0" smtClean="0">
                <a:solidFill>
                  <a:srgbClr val="002060"/>
                </a:solidFill>
              </a:rPr>
              <a:t>                     ঘ ।</a:t>
            </a:r>
            <a:r>
              <a:rPr lang="en-US" sz="3200" dirty="0" err="1" smtClean="0">
                <a:solidFill>
                  <a:srgbClr val="002060"/>
                </a:solidFill>
              </a:rPr>
              <a:t>নারায়ণগঞ্জ</a:t>
            </a:r>
            <a:endParaRPr lang="en-US" sz="3200" dirty="0" smtClean="0">
              <a:solidFill>
                <a:srgbClr val="002060"/>
              </a:solidFill>
            </a:endParaRPr>
          </a:p>
          <a:p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6235147" y="1749287"/>
            <a:ext cx="662608" cy="3578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6354416" y="5115339"/>
            <a:ext cx="543339" cy="4108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32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50504" y="2107096"/>
            <a:ext cx="9144000" cy="3177209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sz="9600" b="1" u="sng" dirty="0" err="1" smtClean="0"/>
              <a:t>বাড়ীর</a:t>
            </a:r>
            <a:r>
              <a:rPr lang="en-US" sz="9600" b="1" u="sng" dirty="0" smtClean="0"/>
              <a:t> </a:t>
            </a:r>
            <a:r>
              <a:rPr lang="en-US" sz="9600" b="1" u="sng" dirty="0" err="1" smtClean="0"/>
              <a:t>কাজ</a:t>
            </a:r>
            <a:r>
              <a:rPr lang="en-US" sz="9600" b="1" u="sng" dirty="0" smtClean="0"/>
              <a:t> </a:t>
            </a:r>
          </a:p>
          <a:p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১ ।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বাংলাদেশের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লোকশিল্প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অবলুপ্তির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কারণ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বিশ্লেষণ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5">
                    <a:lumMod val="50000"/>
                  </a:schemeClr>
                </a:solidFill>
              </a:rPr>
              <a:t>কর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।</a:t>
            </a:r>
            <a:endParaRPr lang="en-US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90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37252" y="424070"/>
            <a:ext cx="9104243" cy="556591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9600" dirty="0" err="1" smtClean="0"/>
              <a:t>ধন্যবাদ</a:t>
            </a:r>
            <a:endParaRPr lang="en-US" sz="9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434" y="1278834"/>
            <a:ext cx="5830956" cy="437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3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680</TotalTime>
  <Words>189</Words>
  <Application>Microsoft Office PowerPoint</Application>
  <PresentationFormat>Widescreen</PresentationFormat>
  <Paragraphs>52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Office Theme</vt:lpstr>
      <vt:lpstr>PowerPoint Presentation</vt:lpstr>
      <vt:lpstr>শিক্ষক পরিচিতি নিভা রানী শীল সহকারী শিক্ষক আত্রাই পাইলট উচ্চ বালিকা বিদ্যালয়   আত্রাই, নওগাঁ । </vt:lpstr>
      <vt:lpstr>PowerPoint Presentation</vt:lpstr>
      <vt:lpstr>44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</dc:creator>
  <cp:lastModifiedBy>Ma</cp:lastModifiedBy>
  <cp:revision>82</cp:revision>
  <dcterms:created xsi:type="dcterms:W3CDTF">2014-02-11T08:25:23Z</dcterms:created>
  <dcterms:modified xsi:type="dcterms:W3CDTF">2014-02-18T04:04:45Z</dcterms:modified>
</cp:coreProperties>
</file>