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75" r:id="rId5"/>
    <p:sldId id="277" r:id="rId6"/>
    <p:sldId id="283" r:id="rId7"/>
    <p:sldId id="279" r:id="rId8"/>
    <p:sldId id="281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632" autoAdjust="0"/>
    <p:restoredTop sz="94660"/>
  </p:normalViewPr>
  <p:slideViewPr>
    <p:cSldViewPr>
      <p:cViewPr varScale="1">
        <p:scale>
          <a:sx n="63" d="100"/>
          <a:sy n="63" d="100"/>
        </p:scale>
        <p:origin x="-160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ulip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00200"/>
            <a:ext cx="8153400" cy="4800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80772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l"/>
            <a:r>
              <a:rPr lang="en-US" dirty="0" smtClean="0">
                <a:solidFill>
                  <a:srgbClr val="7030A0"/>
                </a:solidFill>
              </a:rPr>
              <a:t>             </a:t>
            </a:r>
            <a:r>
              <a:rPr lang="en-US" sz="6600" dirty="0" smtClean="0">
                <a:solidFill>
                  <a:srgbClr val="7030A0"/>
                </a:solidFill>
              </a:rPr>
              <a:t>WELCOME</a:t>
            </a:r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274638"/>
            <a:ext cx="4648200" cy="1143000"/>
          </a:xfrm>
        </p:spPr>
        <p:txBody>
          <a:bodyPr>
            <a:normAutofit/>
          </a:bodyPr>
          <a:lstStyle/>
          <a:p>
            <a:pPr algn="l"/>
            <a:r>
              <a:rPr lang="en-US" sz="6600" dirty="0" smtClean="0">
                <a:solidFill>
                  <a:srgbClr val="FF0000"/>
                </a:solidFill>
              </a:rPr>
              <a:t>Introduction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A.WAHAB MIAH</a:t>
            </a:r>
          </a:p>
          <a:p>
            <a:pPr>
              <a:buNone/>
            </a:pPr>
            <a:r>
              <a:rPr lang="en-US" dirty="0" err="1" smtClean="0"/>
              <a:t>Asst.Teacher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Barati</a:t>
            </a:r>
            <a:r>
              <a:rPr lang="en-US" dirty="0" smtClean="0"/>
              <a:t> High School</a:t>
            </a:r>
          </a:p>
          <a:p>
            <a:pPr>
              <a:buNone/>
            </a:pPr>
            <a:r>
              <a:rPr lang="en-US" dirty="0" smtClean="0"/>
              <a:t>MIRZAPUR</a:t>
            </a:r>
          </a:p>
          <a:p>
            <a:pPr>
              <a:buNone/>
            </a:pPr>
            <a:r>
              <a:rPr lang="en-US" dirty="0" smtClean="0"/>
              <a:t>TANGAIL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>
              <a:buNone/>
            </a:pPr>
            <a:r>
              <a:rPr lang="en-US" dirty="0" err="1" smtClean="0"/>
              <a:t>Class:Nine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Subject:English</a:t>
            </a:r>
            <a:r>
              <a:rPr lang="en-US" dirty="0" smtClean="0"/>
              <a:t> 1</a:t>
            </a:r>
            <a:r>
              <a:rPr lang="en-US" baseline="30000" dirty="0" smtClean="0"/>
              <a:t>st</a:t>
            </a:r>
            <a:r>
              <a:rPr lang="en-US" dirty="0" smtClean="0"/>
              <a:t> Paper</a:t>
            </a:r>
          </a:p>
          <a:p>
            <a:pPr>
              <a:buNone/>
            </a:pPr>
            <a:r>
              <a:rPr lang="en-US" dirty="0" smtClean="0"/>
              <a:t>U-3;L-5</a:t>
            </a:r>
          </a:p>
          <a:p>
            <a:pPr>
              <a:buNone/>
            </a:pPr>
            <a:r>
              <a:rPr lang="en-US" dirty="0" smtClean="0"/>
              <a:t>Time:50 minutes</a:t>
            </a:r>
          </a:p>
          <a:p>
            <a:pPr>
              <a:buNone/>
            </a:pPr>
            <a:r>
              <a:rPr lang="en-US" dirty="0" smtClean="0"/>
              <a:t>Date:17.02.2014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Introduction of lesson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3581400"/>
            <a:ext cx="8229600" cy="2544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Students look at the picture</a:t>
            </a:r>
          </a:p>
          <a:p>
            <a:pPr>
              <a:buNone/>
            </a:pPr>
            <a:r>
              <a:rPr lang="en-US" dirty="0" smtClean="0"/>
              <a:t>Q-What can you see in the picture?</a:t>
            </a:r>
          </a:p>
          <a:p>
            <a:pPr>
              <a:buNone/>
            </a:pPr>
            <a:r>
              <a:rPr lang="en-US" dirty="0" smtClean="0"/>
              <a:t>Q-Where is it?</a:t>
            </a:r>
          </a:p>
          <a:p>
            <a:pPr>
              <a:buNone/>
            </a:pPr>
            <a:r>
              <a:rPr lang="en-US" dirty="0" smtClean="0"/>
              <a:t>Q-Why was it built?</a:t>
            </a:r>
            <a:endParaRPr lang="en-US" dirty="0"/>
          </a:p>
        </p:txBody>
      </p:sp>
      <p:pic>
        <p:nvPicPr>
          <p:cNvPr id="4" name="Picture 3" descr="national memori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219200"/>
            <a:ext cx="3657600" cy="2286000"/>
          </a:xfrm>
          <a:prstGeom prst="rect">
            <a:avLst/>
          </a:prstGeom>
        </p:spPr>
      </p:pic>
      <p:pic>
        <p:nvPicPr>
          <p:cNvPr id="7" name="Picture 6" descr="2011-12-16__f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219200"/>
            <a:ext cx="3423478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Title of the lesson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8000" dirty="0" smtClean="0"/>
              <a:t>Independence Day</a:t>
            </a: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Learning Outcome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3600" dirty="0" smtClean="0"/>
              <a:t>By the end of the lesson students will be able to………..</a:t>
            </a:r>
          </a:p>
          <a:p>
            <a:r>
              <a:rPr lang="en-US" dirty="0" smtClean="0"/>
              <a:t>Tell about the heroic struggle of the liberation war</a:t>
            </a:r>
          </a:p>
          <a:p>
            <a:r>
              <a:rPr lang="en-US" dirty="0" smtClean="0"/>
              <a:t>Read the text</a:t>
            </a:r>
          </a:p>
          <a:p>
            <a:r>
              <a:rPr lang="en-US" dirty="0" smtClean="0"/>
              <a:t>Match the word with their meanings</a:t>
            </a:r>
          </a:p>
          <a:p>
            <a:r>
              <a:rPr lang="en-US" dirty="0" smtClean="0"/>
              <a:t>Choose the best answer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295400"/>
          </a:xfrm>
        </p:spPr>
        <p:txBody>
          <a:bodyPr>
            <a:noAutofit/>
          </a:bodyPr>
          <a:lstStyle/>
          <a:p>
            <a:pPr algn="l"/>
            <a:r>
              <a:rPr lang="en-US" sz="9600" dirty="0" smtClean="0">
                <a:solidFill>
                  <a:srgbClr val="FF0000"/>
                </a:solidFill>
              </a:rPr>
              <a:t>Presentation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4" name="Picture 3" descr="freedom 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590800"/>
            <a:ext cx="6087427" cy="35410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reedom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685800"/>
            <a:ext cx="845820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\Desktop\freedom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828799"/>
            <a:ext cx="7239000" cy="41290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068762"/>
          </a:xfrm>
        </p:spPr>
        <p:txBody>
          <a:bodyPr/>
          <a:lstStyle/>
          <a:p>
            <a:pPr algn="l"/>
            <a:r>
              <a:rPr lang="en-US" dirty="0" smtClean="0"/>
              <a:t>Write the activities of the Independence Day.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686800" cy="4068762"/>
          </a:xfrm>
        </p:spPr>
        <p:txBody>
          <a:bodyPr/>
          <a:lstStyle/>
          <a:p>
            <a:pPr algn="l"/>
            <a:r>
              <a:rPr lang="en-US" dirty="0" smtClean="0"/>
              <a:t>Silent reading practice</a:t>
            </a:r>
            <a:br>
              <a:rPr lang="en-US" dirty="0" smtClean="0"/>
            </a:br>
            <a:r>
              <a:rPr lang="en-US" dirty="0" smtClean="0"/>
              <a:t>Post reading activity</a:t>
            </a:r>
            <a:br>
              <a:rPr lang="en-US" dirty="0" smtClean="0"/>
            </a:br>
            <a:r>
              <a:rPr lang="en-US" dirty="0" smtClean="0"/>
              <a:t>Q-What do </a:t>
            </a:r>
            <a:r>
              <a:rPr lang="en-US" smtClean="0"/>
              <a:t>the </a:t>
            </a:r>
            <a:r>
              <a:rPr lang="en-US" smtClean="0"/>
              <a:t>President </a:t>
            </a:r>
            <a:r>
              <a:rPr lang="en-US" dirty="0" smtClean="0"/>
              <a:t>and </a:t>
            </a:r>
            <a:r>
              <a:rPr lang="en-US" dirty="0" err="1" smtClean="0"/>
              <a:t>thePrime</a:t>
            </a:r>
            <a:r>
              <a:rPr lang="en-US" dirty="0" smtClean="0"/>
              <a:t> Minister do on the Independence Day?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Match the words with their meanings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Words</a:t>
            </a:r>
          </a:p>
          <a:p>
            <a:r>
              <a:rPr lang="en-US" dirty="0" err="1" smtClean="0"/>
              <a:t>Fervour</a:t>
            </a:r>
            <a:endParaRPr lang="en-US" dirty="0" smtClean="0"/>
          </a:p>
          <a:p>
            <a:r>
              <a:rPr lang="en-US" dirty="0" smtClean="0"/>
              <a:t>Alike</a:t>
            </a:r>
          </a:p>
          <a:p>
            <a:r>
              <a:rPr lang="en-US" dirty="0" smtClean="0"/>
              <a:t>Spectator</a:t>
            </a:r>
          </a:p>
          <a:p>
            <a:r>
              <a:rPr lang="en-US" dirty="0" smtClean="0"/>
              <a:t>Display</a:t>
            </a:r>
          </a:p>
          <a:p>
            <a:r>
              <a:rPr lang="en-US" dirty="0" smtClean="0"/>
              <a:t>illuminate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Acts of performing skills</a:t>
            </a:r>
          </a:p>
          <a:p>
            <a:r>
              <a:rPr lang="en-US" dirty="0" smtClean="0"/>
              <a:t>To decorate a building with bright lights</a:t>
            </a:r>
          </a:p>
          <a:p>
            <a:r>
              <a:rPr lang="en-US" dirty="0" smtClean="0"/>
              <a:t>In a similar way</a:t>
            </a:r>
          </a:p>
          <a:p>
            <a:r>
              <a:rPr lang="en-US" dirty="0" smtClean="0"/>
              <a:t>A strong feeling of excitement</a:t>
            </a:r>
          </a:p>
          <a:p>
            <a:r>
              <a:rPr lang="en-US" dirty="0" smtClean="0"/>
              <a:t>A person who is watching an event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EVALUATION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Q-When is the Independence Day observed?</a:t>
            </a:r>
          </a:p>
          <a:p>
            <a:r>
              <a:rPr lang="en-US" dirty="0" smtClean="0"/>
              <a:t>Q-Who sacrificed their </a:t>
            </a:r>
            <a:r>
              <a:rPr lang="en-US" dirty="0" err="1" smtClean="0"/>
              <a:t>livesin</a:t>
            </a:r>
            <a:r>
              <a:rPr lang="en-US" dirty="0" smtClean="0"/>
              <a:t> 1971?</a:t>
            </a:r>
          </a:p>
          <a:p>
            <a:r>
              <a:rPr lang="en-US" dirty="0" smtClean="0"/>
              <a:t>Q-Why is the 26</a:t>
            </a:r>
            <a:r>
              <a:rPr lang="en-US" baseline="30000" dirty="0" smtClean="0"/>
              <a:t>th</a:t>
            </a:r>
            <a:r>
              <a:rPr lang="en-US" dirty="0" smtClean="0"/>
              <a:t> March so important in our national history?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609600"/>
            <a:ext cx="6248400" cy="12954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F0000"/>
                </a:solidFill>
              </a:rPr>
              <a:t>Home Work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438400"/>
            <a:ext cx="7239000" cy="3001963"/>
          </a:xfrm>
        </p:spPr>
        <p:txBody>
          <a:bodyPr/>
          <a:lstStyle/>
          <a:p>
            <a:r>
              <a:rPr lang="en-US" dirty="0" smtClean="0"/>
              <a:t>Write briefly how you observed this years 26</a:t>
            </a:r>
            <a:r>
              <a:rPr lang="en-US" baseline="30000" dirty="0" smtClean="0"/>
              <a:t>th</a:t>
            </a:r>
            <a:r>
              <a:rPr lang="en-US" dirty="0" smtClean="0"/>
              <a:t> March at your school.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685800"/>
            <a:ext cx="632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THANK YOU</a:t>
            </a:r>
            <a:endParaRPr lang="en-US" sz="7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ewstes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133600"/>
            <a:ext cx="6940863" cy="42378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175</Words>
  <Application>Microsoft Office PowerPoint</Application>
  <PresentationFormat>On-screen Show (4:3)</PresentationFormat>
  <Paragraphs>47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             WELCOME</vt:lpstr>
      <vt:lpstr>Introduction</vt:lpstr>
      <vt:lpstr>Introduction of lesson</vt:lpstr>
      <vt:lpstr>Title of the lesson</vt:lpstr>
      <vt:lpstr>Learning Outcome</vt:lpstr>
      <vt:lpstr>Presentation</vt:lpstr>
      <vt:lpstr>Slide 7</vt:lpstr>
      <vt:lpstr>Slide 8</vt:lpstr>
      <vt:lpstr>Write the activities of the Independence Day.</vt:lpstr>
      <vt:lpstr>Silent reading practice Post reading activity Q-What do the President and thePrime Minister do on the Independence Day?</vt:lpstr>
      <vt:lpstr>  Match the words with their meanings  </vt:lpstr>
      <vt:lpstr>EVALUATION</vt:lpstr>
      <vt:lpstr>Home Work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WELCOME</dc:title>
  <dc:creator>TSS</dc:creator>
  <cp:lastModifiedBy>TSS</cp:lastModifiedBy>
  <cp:revision>49</cp:revision>
  <dcterms:created xsi:type="dcterms:W3CDTF">2006-08-16T00:00:00Z</dcterms:created>
  <dcterms:modified xsi:type="dcterms:W3CDTF">2014-02-19T04:12:29Z</dcterms:modified>
</cp:coreProperties>
</file>