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DD1705-24BB-4751-86ED-DF1E42069ED0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031CC8-B711-48E5-A7F9-F118D3C734B9}">
      <dgm:prSet phldrT="[Text]"/>
      <dgm:spPr/>
      <dgm:t>
        <a:bodyPr/>
        <a:lstStyle/>
        <a:p>
          <a:r>
            <a:rPr lang="bn-BD" dirty="0" smtClean="0"/>
            <a:t>নির্বাচন- ২ প্রকার  </a:t>
          </a:r>
          <a:endParaRPr lang="en-US" dirty="0"/>
        </a:p>
      </dgm:t>
    </dgm:pt>
    <dgm:pt modelId="{64B58DD9-789D-47C4-9575-DF8E6DAC47A0}" type="parTrans" cxnId="{0B587C0B-53ED-4597-A808-EF9FE6A1EFB9}">
      <dgm:prSet/>
      <dgm:spPr/>
      <dgm:t>
        <a:bodyPr/>
        <a:lstStyle/>
        <a:p>
          <a:endParaRPr lang="en-US"/>
        </a:p>
      </dgm:t>
    </dgm:pt>
    <dgm:pt modelId="{195D6500-77C4-4F57-86A9-5B34E4A3409C}" type="sibTrans" cxnId="{0B587C0B-53ED-4597-A808-EF9FE6A1EFB9}">
      <dgm:prSet/>
      <dgm:spPr/>
      <dgm:t>
        <a:bodyPr/>
        <a:lstStyle/>
        <a:p>
          <a:endParaRPr lang="en-US"/>
        </a:p>
      </dgm:t>
    </dgm:pt>
    <dgm:pt modelId="{90914ECA-BCB7-4FC7-A74C-B723AA6DC100}">
      <dgm:prSet phldrT="[Text]"/>
      <dgm:spPr/>
      <dgm:t>
        <a:bodyPr/>
        <a:lstStyle/>
        <a:p>
          <a:r>
            <a:rPr lang="bn-BD" dirty="0" smtClean="0"/>
            <a:t> পরোক্ষ নির্বাচন </a:t>
          </a:r>
          <a:endParaRPr lang="en-US" dirty="0"/>
        </a:p>
      </dgm:t>
    </dgm:pt>
    <dgm:pt modelId="{A4028DAC-C53C-4C67-80C7-5CF4F7EE7BBB}" type="parTrans" cxnId="{ADD3ECFC-282D-4248-9D6A-C89A122F9816}">
      <dgm:prSet/>
      <dgm:spPr/>
      <dgm:t>
        <a:bodyPr/>
        <a:lstStyle/>
        <a:p>
          <a:endParaRPr lang="en-US"/>
        </a:p>
      </dgm:t>
    </dgm:pt>
    <dgm:pt modelId="{2B21606B-ACCC-41CC-9BC3-6575EE66ECB0}" type="sibTrans" cxnId="{ADD3ECFC-282D-4248-9D6A-C89A122F9816}">
      <dgm:prSet/>
      <dgm:spPr/>
      <dgm:t>
        <a:bodyPr/>
        <a:lstStyle/>
        <a:p>
          <a:endParaRPr lang="en-US"/>
        </a:p>
      </dgm:t>
    </dgm:pt>
    <dgm:pt modelId="{A86DB3AB-2DB1-4818-89B6-32926E198E6A}">
      <dgm:prSet phldrT="[Text]"/>
      <dgm:spPr/>
      <dgm:t>
        <a:bodyPr/>
        <a:lstStyle/>
        <a:p>
          <a:r>
            <a:rPr lang="bn-BD" dirty="0" smtClean="0"/>
            <a:t>প্রত্যক্ষ নির্বাচন </a:t>
          </a:r>
          <a:endParaRPr lang="en-US" dirty="0"/>
        </a:p>
      </dgm:t>
    </dgm:pt>
    <dgm:pt modelId="{BB372F17-2335-4E29-83F8-642C6371CE7B}" type="parTrans" cxnId="{FE104786-35BF-4D36-A319-FE17AFAE0658}">
      <dgm:prSet/>
      <dgm:spPr/>
      <dgm:t>
        <a:bodyPr/>
        <a:lstStyle/>
        <a:p>
          <a:endParaRPr lang="en-US"/>
        </a:p>
      </dgm:t>
    </dgm:pt>
    <dgm:pt modelId="{24EFAF8A-E532-4A2F-8FD1-3F115D5A9D45}" type="sibTrans" cxnId="{FE104786-35BF-4D36-A319-FE17AFAE0658}">
      <dgm:prSet/>
      <dgm:spPr/>
      <dgm:t>
        <a:bodyPr/>
        <a:lstStyle/>
        <a:p>
          <a:endParaRPr lang="en-US"/>
        </a:p>
      </dgm:t>
    </dgm:pt>
    <dgm:pt modelId="{289F4F54-1DFD-4FE3-B0AB-9E1A5D9C5489}" type="pres">
      <dgm:prSet presAssocID="{15DD1705-24BB-4751-86ED-DF1E42069ED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4AB05D-1007-4FC2-AFAF-363AFF352C1D}" type="pres">
      <dgm:prSet presAssocID="{54031CC8-B711-48E5-A7F9-F118D3C734B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F60349-CAC7-4B06-A152-2950A689F4B1}" type="pres">
      <dgm:prSet presAssocID="{195D6500-77C4-4F57-86A9-5B34E4A3409C}" presName="sibTrans" presStyleLbl="sibTrans2D1" presStyleIdx="0" presStyleCnt="3"/>
      <dgm:spPr/>
      <dgm:t>
        <a:bodyPr/>
        <a:lstStyle/>
        <a:p>
          <a:endParaRPr lang="en-US"/>
        </a:p>
      </dgm:t>
    </dgm:pt>
    <dgm:pt modelId="{AA24994E-37D5-47AD-AE0C-3728500A06A2}" type="pres">
      <dgm:prSet presAssocID="{195D6500-77C4-4F57-86A9-5B34E4A3409C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DB819E0-BE14-47E8-9B36-7334FDC715E3}" type="pres">
      <dgm:prSet presAssocID="{90914ECA-BCB7-4FC7-A74C-B723AA6DC10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D3147E-1D05-4D5A-92C1-C9FB8E0880C0}" type="pres">
      <dgm:prSet presAssocID="{2B21606B-ACCC-41CC-9BC3-6575EE66ECB0}" presName="sibTrans" presStyleLbl="sibTrans2D1" presStyleIdx="1" presStyleCnt="3"/>
      <dgm:spPr/>
      <dgm:t>
        <a:bodyPr/>
        <a:lstStyle/>
        <a:p>
          <a:endParaRPr lang="en-US"/>
        </a:p>
      </dgm:t>
    </dgm:pt>
    <dgm:pt modelId="{477375DC-C43B-47C2-828B-DB8EAEE4A68D}" type="pres">
      <dgm:prSet presAssocID="{2B21606B-ACCC-41CC-9BC3-6575EE66ECB0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41273DBC-4DD0-4110-B24E-3490BFCD3722}" type="pres">
      <dgm:prSet presAssocID="{A86DB3AB-2DB1-4818-89B6-32926E198E6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014DDD-6538-4C3C-B248-873068C83901}" type="pres">
      <dgm:prSet presAssocID="{24EFAF8A-E532-4A2F-8FD1-3F115D5A9D45}" presName="sibTrans" presStyleLbl="sibTrans2D1" presStyleIdx="2" presStyleCnt="3"/>
      <dgm:spPr/>
      <dgm:t>
        <a:bodyPr/>
        <a:lstStyle/>
        <a:p>
          <a:endParaRPr lang="en-US"/>
        </a:p>
      </dgm:t>
    </dgm:pt>
    <dgm:pt modelId="{E265BA50-E8EF-4252-AD28-ED713317D659}" type="pres">
      <dgm:prSet presAssocID="{24EFAF8A-E532-4A2F-8FD1-3F115D5A9D45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3E7828E1-B36E-471C-B777-68D1D3425FC7}" type="presOf" srcId="{195D6500-77C4-4F57-86A9-5B34E4A3409C}" destId="{DFF60349-CAC7-4B06-A152-2950A689F4B1}" srcOrd="0" destOrd="0" presId="urn:microsoft.com/office/officeart/2005/8/layout/cycle7"/>
    <dgm:cxn modelId="{FE104786-35BF-4D36-A319-FE17AFAE0658}" srcId="{15DD1705-24BB-4751-86ED-DF1E42069ED0}" destId="{A86DB3AB-2DB1-4818-89B6-32926E198E6A}" srcOrd="2" destOrd="0" parTransId="{BB372F17-2335-4E29-83F8-642C6371CE7B}" sibTransId="{24EFAF8A-E532-4A2F-8FD1-3F115D5A9D45}"/>
    <dgm:cxn modelId="{ADD3ECFC-282D-4248-9D6A-C89A122F9816}" srcId="{15DD1705-24BB-4751-86ED-DF1E42069ED0}" destId="{90914ECA-BCB7-4FC7-A74C-B723AA6DC100}" srcOrd="1" destOrd="0" parTransId="{A4028DAC-C53C-4C67-80C7-5CF4F7EE7BBB}" sibTransId="{2B21606B-ACCC-41CC-9BC3-6575EE66ECB0}"/>
    <dgm:cxn modelId="{31F2EA23-97DF-4A47-B955-68E0E8DB9D47}" type="presOf" srcId="{54031CC8-B711-48E5-A7F9-F118D3C734B9}" destId="{3B4AB05D-1007-4FC2-AFAF-363AFF352C1D}" srcOrd="0" destOrd="0" presId="urn:microsoft.com/office/officeart/2005/8/layout/cycle7"/>
    <dgm:cxn modelId="{FB4FD7CF-B71C-496D-922A-00755147B878}" type="presOf" srcId="{15DD1705-24BB-4751-86ED-DF1E42069ED0}" destId="{289F4F54-1DFD-4FE3-B0AB-9E1A5D9C5489}" srcOrd="0" destOrd="0" presId="urn:microsoft.com/office/officeart/2005/8/layout/cycle7"/>
    <dgm:cxn modelId="{33FB32A9-CF36-40AC-9554-92AF2B71AA79}" type="presOf" srcId="{24EFAF8A-E532-4A2F-8FD1-3F115D5A9D45}" destId="{B6014DDD-6538-4C3C-B248-873068C83901}" srcOrd="0" destOrd="0" presId="urn:microsoft.com/office/officeart/2005/8/layout/cycle7"/>
    <dgm:cxn modelId="{EB12F680-2935-49CD-B127-25E374CD74E4}" type="presOf" srcId="{A86DB3AB-2DB1-4818-89B6-32926E198E6A}" destId="{41273DBC-4DD0-4110-B24E-3490BFCD3722}" srcOrd="0" destOrd="0" presId="urn:microsoft.com/office/officeart/2005/8/layout/cycle7"/>
    <dgm:cxn modelId="{0B587C0B-53ED-4597-A808-EF9FE6A1EFB9}" srcId="{15DD1705-24BB-4751-86ED-DF1E42069ED0}" destId="{54031CC8-B711-48E5-A7F9-F118D3C734B9}" srcOrd="0" destOrd="0" parTransId="{64B58DD9-789D-47C4-9575-DF8E6DAC47A0}" sibTransId="{195D6500-77C4-4F57-86A9-5B34E4A3409C}"/>
    <dgm:cxn modelId="{3C58CA01-AB6B-4800-8CAE-7563C1C12EDF}" type="presOf" srcId="{24EFAF8A-E532-4A2F-8FD1-3F115D5A9D45}" destId="{E265BA50-E8EF-4252-AD28-ED713317D659}" srcOrd="1" destOrd="0" presId="urn:microsoft.com/office/officeart/2005/8/layout/cycle7"/>
    <dgm:cxn modelId="{1AA69CBB-9330-44EA-8F09-CEAD8E2F294E}" type="presOf" srcId="{2B21606B-ACCC-41CC-9BC3-6575EE66ECB0}" destId="{477375DC-C43B-47C2-828B-DB8EAEE4A68D}" srcOrd="1" destOrd="0" presId="urn:microsoft.com/office/officeart/2005/8/layout/cycle7"/>
    <dgm:cxn modelId="{A9D5FAAC-27BB-4723-A9EE-BD4633CEAF76}" type="presOf" srcId="{2B21606B-ACCC-41CC-9BC3-6575EE66ECB0}" destId="{DAD3147E-1D05-4D5A-92C1-C9FB8E0880C0}" srcOrd="0" destOrd="0" presId="urn:microsoft.com/office/officeart/2005/8/layout/cycle7"/>
    <dgm:cxn modelId="{D04BBDE5-76FE-4051-9FB6-76582BE02EF3}" type="presOf" srcId="{90914ECA-BCB7-4FC7-A74C-B723AA6DC100}" destId="{2DB819E0-BE14-47E8-9B36-7334FDC715E3}" srcOrd="0" destOrd="0" presId="urn:microsoft.com/office/officeart/2005/8/layout/cycle7"/>
    <dgm:cxn modelId="{BB3F9B00-9DBC-48F2-B7EA-76E8E961B71F}" type="presOf" srcId="{195D6500-77C4-4F57-86A9-5B34E4A3409C}" destId="{AA24994E-37D5-47AD-AE0C-3728500A06A2}" srcOrd="1" destOrd="0" presId="urn:microsoft.com/office/officeart/2005/8/layout/cycle7"/>
    <dgm:cxn modelId="{DE7C5C83-571F-46E2-9EAC-5744EE071F63}" type="presParOf" srcId="{289F4F54-1DFD-4FE3-B0AB-9E1A5D9C5489}" destId="{3B4AB05D-1007-4FC2-AFAF-363AFF352C1D}" srcOrd="0" destOrd="0" presId="urn:microsoft.com/office/officeart/2005/8/layout/cycle7"/>
    <dgm:cxn modelId="{68B8315E-20BA-4F2B-B83C-CE965785FB62}" type="presParOf" srcId="{289F4F54-1DFD-4FE3-B0AB-9E1A5D9C5489}" destId="{DFF60349-CAC7-4B06-A152-2950A689F4B1}" srcOrd="1" destOrd="0" presId="urn:microsoft.com/office/officeart/2005/8/layout/cycle7"/>
    <dgm:cxn modelId="{C0329A8F-2535-4EE1-91E1-1E61E9C68FA6}" type="presParOf" srcId="{DFF60349-CAC7-4B06-A152-2950A689F4B1}" destId="{AA24994E-37D5-47AD-AE0C-3728500A06A2}" srcOrd="0" destOrd="0" presId="urn:microsoft.com/office/officeart/2005/8/layout/cycle7"/>
    <dgm:cxn modelId="{20B92606-1EFF-4577-BAB8-77555D0159CD}" type="presParOf" srcId="{289F4F54-1DFD-4FE3-B0AB-9E1A5D9C5489}" destId="{2DB819E0-BE14-47E8-9B36-7334FDC715E3}" srcOrd="2" destOrd="0" presId="urn:microsoft.com/office/officeart/2005/8/layout/cycle7"/>
    <dgm:cxn modelId="{E14E4A5A-1669-4AAB-A646-202C28F1B5E8}" type="presParOf" srcId="{289F4F54-1DFD-4FE3-B0AB-9E1A5D9C5489}" destId="{DAD3147E-1D05-4D5A-92C1-C9FB8E0880C0}" srcOrd="3" destOrd="0" presId="urn:microsoft.com/office/officeart/2005/8/layout/cycle7"/>
    <dgm:cxn modelId="{D24C5C77-5196-4A95-8C81-CA2548DD3B67}" type="presParOf" srcId="{DAD3147E-1D05-4D5A-92C1-C9FB8E0880C0}" destId="{477375DC-C43B-47C2-828B-DB8EAEE4A68D}" srcOrd="0" destOrd="0" presId="urn:microsoft.com/office/officeart/2005/8/layout/cycle7"/>
    <dgm:cxn modelId="{B3D8273A-C269-4F46-AD1F-B26726D74555}" type="presParOf" srcId="{289F4F54-1DFD-4FE3-B0AB-9E1A5D9C5489}" destId="{41273DBC-4DD0-4110-B24E-3490BFCD3722}" srcOrd="4" destOrd="0" presId="urn:microsoft.com/office/officeart/2005/8/layout/cycle7"/>
    <dgm:cxn modelId="{9B716384-A42C-492C-A42C-C0D4DC329B19}" type="presParOf" srcId="{289F4F54-1DFD-4FE3-B0AB-9E1A5D9C5489}" destId="{B6014DDD-6538-4C3C-B248-873068C83901}" srcOrd="5" destOrd="0" presId="urn:microsoft.com/office/officeart/2005/8/layout/cycle7"/>
    <dgm:cxn modelId="{ABCF4E05-A8C8-41E2-B863-1693FE02E677}" type="presParOf" srcId="{B6014DDD-6538-4C3C-B248-873068C83901}" destId="{E265BA50-E8EF-4252-AD28-ED713317D659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EA0A8E-5708-45E9-BB94-EC6CA978DE78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6C10C72A-1272-4BD2-97B4-55451E6D75D9}" type="pres">
      <dgm:prSet presAssocID="{F2EA0A8E-5708-45E9-BB94-EC6CA978DE78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FD2068F6-B91F-4729-AF31-21E83D463C7F}" type="presOf" srcId="{F2EA0A8E-5708-45E9-BB94-EC6CA978DE78}" destId="{6C10C72A-1272-4BD2-97B4-55451E6D75D9}" srcOrd="0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5A1F31-9D86-49B6-92BC-16D72E2CCBDA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34FA1FB5-A2F0-452D-8B32-44B9F22686BF}">
      <dgm:prSet phldrT="[Text]"/>
      <dgm:spPr/>
      <dgm:t>
        <a:bodyPr/>
        <a:lstStyle/>
        <a:p>
          <a:r>
            <a:rPr lang="bn-BD" dirty="0" smtClean="0"/>
            <a:t>রাষ্ট্রপতি নির্বাচন </a:t>
          </a:r>
          <a:endParaRPr lang="en-US" dirty="0"/>
        </a:p>
      </dgm:t>
    </dgm:pt>
    <dgm:pt modelId="{A70DAAA0-0F0A-44C2-A3AE-49DAF9ADFBB2}" type="parTrans" cxnId="{F3DD910E-6079-4A13-AACB-88E26E5E6380}">
      <dgm:prSet/>
      <dgm:spPr/>
      <dgm:t>
        <a:bodyPr/>
        <a:lstStyle/>
        <a:p>
          <a:endParaRPr lang="en-US"/>
        </a:p>
      </dgm:t>
    </dgm:pt>
    <dgm:pt modelId="{00A21FDE-3689-4B9B-9258-B5B59FB3DF11}" type="sibTrans" cxnId="{F3DD910E-6079-4A13-AACB-88E26E5E6380}">
      <dgm:prSet/>
      <dgm:spPr/>
      <dgm:t>
        <a:bodyPr/>
        <a:lstStyle/>
        <a:p>
          <a:endParaRPr lang="en-US"/>
        </a:p>
      </dgm:t>
    </dgm:pt>
    <dgm:pt modelId="{E4F8D9D3-EF6E-426F-B483-7253EB74C836}">
      <dgm:prSet phldrT="[Text]"/>
      <dgm:spPr/>
      <dgm:t>
        <a:bodyPr/>
        <a:lstStyle/>
        <a:p>
          <a:r>
            <a:rPr lang="bn-BD" dirty="0" smtClean="0"/>
            <a:t>গণভোট </a:t>
          </a:r>
          <a:endParaRPr lang="en-US" dirty="0"/>
        </a:p>
      </dgm:t>
    </dgm:pt>
    <dgm:pt modelId="{2C6B4150-B7BB-4E0B-B624-89E1CD6BC042}" type="parTrans" cxnId="{2DADDC8E-BBBC-47C9-B9B2-B42B65C6D47B}">
      <dgm:prSet/>
      <dgm:spPr/>
      <dgm:t>
        <a:bodyPr/>
        <a:lstStyle/>
        <a:p>
          <a:endParaRPr lang="en-US"/>
        </a:p>
      </dgm:t>
    </dgm:pt>
    <dgm:pt modelId="{3849ED71-D342-40C5-A60B-A1320EAE8B65}" type="sibTrans" cxnId="{2DADDC8E-BBBC-47C9-B9B2-B42B65C6D47B}">
      <dgm:prSet/>
      <dgm:spPr/>
      <dgm:t>
        <a:bodyPr/>
        <a:lstStyle/>
        <a:p>
          <a:endParaRPr lang="en-US"/>
        </a:p>
      </dgm:t>
    </dgm:pt>
    <dgm:pt modelId="{3DEAC013-AC7D-400F-B334-2EA497576F40}">
      <dgm:prSet phldrT="[Text]"/>
      <dgm:spPr/>
      <dgm:t>
        <a:bodyPr/>
        <a:lstStyle/>
        <a:p>
          <a:r>
            <a:rPr lang="bn-BD" dirty="0" smtClean="0"/>
            <a:t>জাতীয় সংসদ নির্বাচন </a:t>
          </a:r>
          <a:endParaRPr lang="en-US" dirty="0"/>
        </a:p>
      </dgm:t>
    </dgm:pt>
    <dgm:pt modelId="{DC525797-FF9E-4D97-97D8-FA0D8A5725F7}" type="parTrans" cxnId="{A8927A1B-5CCA-49C7-8286-C9D83EC90EE5}">
      <dgm:prSet/>
      <dgm:spPr/>
      <dgm:t>
        <a:bodyPr/>
        <a:lstStyle/>
        <a:p>
          <a:endParaRPr lang="en-US"/>
        </a:p>
      </dgm:t>
    </dgm:pt>
    <dgm:pt modelId="{F34471C1-2C0C-450E-AFAF-D49243B1B1F2}" type="sibTrans" cxnId="{A8927A1B-5CCA-49C7-8286-C9D83EC90EE5}">
      <dgm:prSet/>
      <dgm:spPr/>
      <dgm:t>
        <a:bodyPr/>
        <a:lstStyle/>
        <a:p>
          <a:endParaRPr lang="en-US"/>
        </a:p>
      </dgm:t>
    </dgm:pt>
    <dgm:pt modelId="{815B0A10-0EC5-4733-BDA6-1A30F127E136}" type="pres">
      <dgm:prSet presAssocID="{E35A1F31-9D86-49B6-92BC-16D72E2CCBDA}" presName="compositeShape" presStyleCnt="0">
        <dgm:presLayoutVars>
          <dgm:chMax val="7"/>
          <dgm:dir/>
          <dgm:resizeHandles val="exact"/>
        </dgm:presLayoutVars>
      </dgm:prSet>
      <dgm:spPr/>
    </dgm:pt>
    <dgm:pt modelId="{E713FD17-0C54-49FB-80BC-0E1AA5343831}" type="pres">
      <dgm:prSet presAssocID="{E35A1F31-9D86-49B6-92BC-16D72E2CCBDA}" presName="wedge1" presStyleLbl="node1" presStyleIdx="0" presStyleCnt="3"/>
      <dgm:spPr/>
      <dgm:t>
        <a:bodyPr/>
        <a:lstStyle/>
        <a:p>
          <a:endParaRPr lang="en-US"/>
        </a:p>
      </dgm:t>
    </dgm:pt>
    <dgm:pt modelId="{DE290ED0-02F0-4B7F-8316-61F5F31834E9}" type="pres">
      <dgm:prSet presAssocID="{E35A1F31-9D86-49B6-92BC-16D72E2CCBDA}" presName="dummy1a" presStyleCnt="0"/>
      <dgm:spPr/>
    </dgm:pt>
    <dgm:pt modelId="{EC018AFC-78D7-4B4E-A9F1-A0FDA1A773FE}" type="pres">
      <dgm:prSet presAssocID="{E35A1F31-9D86-49B6-92BC-16D72E2CCBDA}" presName="dummy1b" presStyleCnt="0"/>
      <dgm:spPr/>
    </dgm:pt>
    <dgm:pt modelId="{D60BAB35-D53B-4626-82D4-B8CEA8B4E38A}" type="pres">
      <dgm:prSet presAssocID="{E35A1F31-9D86-49B6-92BC-16D72E2CCBD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45E5CA-A3AC-4609-A4DA-3110A97CBB14}" type="pres">
      <dgm:prSet presAssocID="{E35A1F31-9D86-49B6-92BC-16D72E2CCBDA}" presName="wedge2" presStyleLbl="node1" presStyleIdx="1" presStyleCnt="3"/>
      <dgm:spPr/>
      <dgm:t>
        <a:bodyPr/>
        <a:lstStyle/>
        <a:p>
          <a:endParaRPr lang="en-US"/>
        </a:p>
      </dgm:t>
    </dgm:pt>
    <dgm:pt modelId="{45358E7F-461A-4A75-9AF6-89AF49152686}" type="pres">
      <dgm:prSet presAssocID="{E35A1F31-9D86-49B6-92BC-16D72E2CCBDA}" presName="dummy2a" presStyleCnt="0"/>
      <dgm:spPr/>
    </dgm:pt>
    <dgm:pt modelId="{8F1D5156-49F9-4412-ADA0-B7BFA87B7C9E}" type="pres">
      <dgm:prSet presAssocID="{E35A1F31-9D86-49B6-92BC-16D72E2CCBDA}" presName="dummy2b" presStyleCnt="0"/>
      <dgm:spPr/>
    </dgm:pt>
    <dgm:pt modelId="{FF9F8945-846C-404D-829C-4EF672358953}" type="pres">
      <dgm:prSet presAssocID="{E35A1F31-9D86-49B6-92BC-16D72E2CCBD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A6632-E3E0-4104-8249-E5F960B93EF6}" type="pres">
      <dgm:prSet presAssocID="{E35A1F31-9D86-49B6-92BC-16D72E2CCBDA}" presName="wedge3" presStyleLbl="node1" presStyleIdx="2" presStyleCnt="3"/>
      <dgm:spPr/>
      <dgm:t>
        <a:bodyPr/>
        <a:lstStyle/>
        <a:p>
          <a:endParaRPr lang="en-US"/>
        </a:p>
      </dgm:t>
    </dgm:pt>
    <dgm:pt modelId="{51242C28-60E2-44F9-90A8-D4C674F3EAF5}" type="pres">
      <dgm:prSet presAssocID="{E35A1F31-9D86-49B6-92BC-16D72E2CCBDA}" presName="dummy3a" presStyleCnt="0"/>
      <dgm:spPr/>
    </dgm:pt>
    <dgm:pt modelId="{2FAC2F93-B8B0-410F-A09D-79801432C8FA}" type="pres">
      <dgm:prSet presAssocID="{E35A1F31-9D86-49B6-92BC-16D72E2CCBDA}" presName="dummy3b" presStyleCnt="0"/>
      <dgm:spPr/>
    </dgm:pt>
    <dgm:pt modelId="{5D6EDE27-5BE5-4D26-B03A-A87C9CD703FC}" type="pres">
      <dgm:prSet presAssocID="{E35A1F31-9D86-49B6-92BC-16D72E2CCBD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50BC08-E514-409A-B27A-54989FB9633B}" type="pres">
      <dgm:prSet presAssocID="{00A21FDE-3689-4B9B-9258-B5B59FB3DF11}" presName="arrowWedge1" presStyleLbl="fgSibTrans2D1" presStyleIdx="0" presStyleCnt="3"/>
      <dgm:spPr/>
    </dgm:pt>
    <dgm:pt modelId="{2C94781A-934A-46C4-8E98-E701CB79FB3F}" type="pres">
      <dgm:prSet presAssocID="{3849ED71-D342-40C5-A60B-A1320EAE8B65}" presName="arrowWedge2" presStyleLbl="fgSibTrans2D1" presStyleIdx="1" presStyleCnt="3"/>
      <dgm:spPr/>
    </dgm:pt>
    <dgm:pt modelId="{90B51193-77DF-4F9C-8FFF-C9A735080468}" type="pres">
      <dgm:prSet presAssocID="{F34471C1-2C0C-450E-AFAF-D49243B1B1F2}" presName="arrowWedge3" presStyleLbl="fgSibTrans2D1" presStyleIdx="2" presStyleCnt="3"/>
      <dgm:spPr/>
    </dgm:pt>
  </dgm:ptLst>
  <dgm:cxnLst>
    <dgm:cxn modelId="{537EE15E-E8ED-4E56-A03F-74C6F549EF72}" type="presOf" srcId="{3DEAC013-AC7D-400F-B334-2EA497576F40}" destId="{00DA6632-E3E0-4104-8249-E5F960B93EF6}" srcOrd="0" destOrd="0" presId="urn:microsoft.com/office/officeart/2005/8/layout/cycle8"/>
    <dgm:cxn modelId="{A71FF1E8-232B-45F8-B8B0-9DD6C26C00C4}" type="presOf" srcId="{E35A1F31-9D86-49B6-92BC-16D72E2CCBDA}" destId="{815B0A10-0EC5-4733-BDA6-1A30F127E136}" srcOrd="0" destOrd="0" presId="urn:microsoft.com/office/officeart/2005/8/layout/cycle8"/>
    <dgm:cxn modelId="{B8F22515-69A9-4454-86EC-5E5E5769BD51}" type="presOf" srcId="{34FA1FB5-A2F0-452D-8B32-44B9F22686BF}" destId="{D60BAB35-D53B-4626-82D4-B8CEA8B4E38A}" srcOrd="1" destOrd="0" presId="urn:microsoft.com/office/officeart/2005/8/layout/cycle8"/>
    <dgm:cxn modelId="{A8927A1B-5CCA-49C7-8286-C9D83EC90EE5}" srcId="{E35A1F31-9D86-49B6-92BC-16D72E2CCBDA}" destId="{3DEAC013-AC7D-400F-B334-2EA497576F40}" srcOrd="2" destOrd="0" parTransId="{DC525797-FF9E-4D97-97D8-FA0D8A5725F7}" sibTransId="{F34471C1-2C0C-450E-AFAF-D49243B1B1F2}"/>
    <dgm:cxn modelId="{55FB0B0C-7B62-44F5-A66A-83F23D043FAA}" type="presOf" srcId="{E4F8D9D3-EF6E-426F-B483-7253EB74C836}" destId="{FF9F8945-846C-404D-829C-4EF672358953}" srcOrd="1" destOrd="0" presId="urn:microsoft.com/office/officeart/2005/8/layout/cycle8"/>
    <dgm:cxn modelId="{4B196552-27E4-40B0-9074-F5F10B0ED112}" type="presOf" srcId="{3DEAC013-AC7D-400F-B334-2EA497576F40}" destId="{5D6EDE27-5BE5-4D26-B03A-A87C9CD703FC}" srcOrd="1" destOrd="0" presId="urn:microsoft.com/office/officeart/2005/8/layout/cycle8"/>
    <dgm:cxn modelId="{8A6A9516-9637-4ABF-A414-259F952BA50A}" type="presOf" srcId="{34FA1FB5-A2F0-452D-8B32-44B9F22686BF}" destId="{E713FD17-0C54-49FB-80BC-0E1AA5343831}" srcOrd="0" destOrd="0" presId="urn:microsoft.com/office/officeart/2005/8/layout/cycle8"/>
    <dgm:cxn modelId="{2DADDC8E-BBBC-47C9-B9B2-B42B65C6D47B}" srcId="{E35A1F31-9D86-49B6-92BC-16D72E2CCBDA}" destId="{E4F8D9D3-EF6E-426F-B483-7253EB74C836}" srcOrd="1" destOrd="0" parTransId="{2C6B4150-B7BB-4E0B-B624-89E1CD6BC042}" sibTransId="{3849ED71-D342-40C5-A60B-A1320EAE8B65}"/>
    <dgm:cxn modelId="{F3DD910E-6079-4A13-AACB-88E26E5E6380}" srcId="{E35A1F31-9D86-49B6-92BC-16D72E2CCBDA}" destId="{34FA1FB5-A2F0-452D-8B32-44B9F22686BF}" srcOrd="0" destOrd="0" parTransId="{A70DAAA0-0F0A-44C2-A3AE-49DAF9ADFBB2}" sibTransId="{00A21FDE-3689-4B9B-9258-B5B59FB3DF11}"/>
    <dgm:cxn modelId="{07F99B8E-DBD2-45D4-B735-BAEC5D7C5B98}" type="presOf" srcId="{E4F8D9D3-EF6E-426F-B483-7253EB74C836}" destId="{8645E5CA-A3AC-4609-A4DA-3110A97CBB14}" srcOrd="0" destOrd="0" presId="urn:microsoft.com/office/officeart/2005/8/layout/cycle8"/>
    <dgm:cxn modelId="{9FF94787-BD44-4ABB-B1E2-EB87A1B90EC6}" type="presParOf" srcId="{815B0A10-0EC5-4733-BDA6-1A30F127E136}" destId="{E713FD17-0C54-49FB-80BC-0E1AA5343831}" srcOrd="0" destOrd="0" presId="urn:microsoft.com/office/officeart/2005/8/layout/cycle8"/>
    <dgm:cxn modelId="{4FB01EC4-A377-45F0-B14E-37FF9E6CEC90}" type="presParOf" srcId="{815B0A10-0EC5-4733-BDA6-1A30F127E136}" destId="{DE290ED0-02F0-4B7F-8316-61F5F31834E9}" srcOrd="1" destOrd="0" presId="urn:microsoft.com/office/officeart/2005/8/layout/cycle8"/>
    <dgm:cxn modelId="{DE9F5B0F-551C-4F8F-BC72-03889C5C19EE}" type="presParOf" srcId="{815B0A10-0EC5-4733-BDA6-1A30F127E136}" destId="{EC018AFC-78D7-4B4E-A9F1-A0FDA1A773FE}" srcOrd="2" destOrd="0" presId="urn:microsoft.com/office/officeart/2005/8/layout/cycle8"/>
    <dgm:cxn modelId="{69F4F77F-965D-419B-A84F-6F7A4A32E32E}" type="presParOf" srcId="{815B0A10-0EC5-4733-BDA6-1A30F127E136}" destId="{D60BAB35-D53B-4626-82D4-B8CEA8B4E38A}" srcOrd="3" destOrd="0" presId="urn:microsoft.com/office/officeart/2005/8/layout/cycle8"/>
    <dgm:cxn modelId="{2BF274B2-20E7-4DD1-935C-184925DD4D92}" type="presParOf" srcId="{815B0A10-0EC5-4733-BDA6-1A30F127E136}" destId="{8645E5CA-A3AC-4609-A4DA-3110A97CBB14}" srcOrd="4" destOrd="0" presId="urn:microsoft.com/office/officeart/2005/8/layout/cycle8"/>
    <dgm:cxn modelId="{B782C883-9996-42EF-A5E1-59CD169FABBF}" type="presParOf" srcId="{815B0A10-0EC5-4733-BDA6-1A30F127E136}" destId="{45358E7F-461A-4A75-9AF6-89AF49152686}" srcOrd="5" destOrd="0" presId="urn:microsoft.com/office/officeart/2005/8/layout/cycle8"/>
    <dgm:cxn modelId="{0FD7B684-FBD1-46BA-B63E-F2C84CED17DD}" type="presParOf" srcId="{815B0A10-0EC5-4733-BDA6-1A30F127E136}" destId="{8F1D5156-49F9-4412-ADA0-B7BFA87B7C9E}" srcOrd="6" destOrd="0" presId="urn:microsoft.com/office/officeart/2005/8/layout/cycle8"/>
    <dgm:cxn modelId="{E267551E-A6B8-442B-AA87-ADFDF1D9C7BE}" type="presParOf" srcId="{815B0A10-0EC5-4733-BDA6-1A30F127E136}" destId="{FF9F8945-846C-404D-829C-4EF672358953}" srcOrd="7" destOrd="0" presId="urn:microsoft.com/office/officeart/2005/8/layout/cycle8"/>
    <dgm:cxn modelId="{5E24E0E5-9C0E-4C8E-A3CC-C6C47B733673}" type="presParOf" srcId="{815B0A10-0EC5-4733-BDA6-1A30F127E136}" destId="{00DA6632-E3E0-4104-8249-E5F960B93EF6}" srcOrd="8" destOrd="0" presId="urn:microsoft.com/office/officeart/2005/8/layout/cycle8"/>
    <dgm:cxn modelId="{62739E6D-0E6F-4868-8763-7369E6A5185C}" type="presParOf" srcId="{815B0A10-0EC5-4733-BDA6-1A30F127E136}" destId="{51242C28-60E2-44F9-90A8-D4C674F3EAF5}" srcOrd="9" destOrd="0" presId="urn:microsoft.com/office/officeart/2005/8/layout/cycle8"/>
    <dgm:cxn modelId="{5758923B-24B9-46D4-A2CA-11349ABC626D}" type="presParOf" srcId="{815B0A10-0EC5-4733-BDA6-1A30F127E136}" destId="{2FAC2F93-B8B0-410F-A09D-79801432C8FA}" srcOrd="10" destOrd="0" presId="urn:microsoft.com/office/officeart/2005/8/layout/cycle8"/>
    <dgm:cxn modelId="{B423B5C3-6E66-49DA-AF27-C53C39D19923}" type="presParOf" srcId="{815B0A10-0EC5-4733-BDA6-1A30F127E136}" destId="{5D6EDE27-5BE5-4D26-B03A-A87C9CD703FC}" srcOrd="11" destOrd="0" presId="urn:microsoft.com/office/officeart/2005/8/layout/cycle8"/>
    <dgm:cxn modelId="{C147B4B5-FA7A-48AD-A888-CB9A1E79C22A}" type="presParOf" srcId="{815B0A10-0EC5-4733-BDA6-1A30F127E136}" destId="{CC50BC08-E514-409A-B27A-54989FB9633B}" srcOrd="12" destOrd="0" presId="urn:microsoft.com/office/officeart/2005/8/layout/cycle8"/>
    <dgm:cxn modelId="{8EC28E27-2DD3-4851-9DD8-EE2EBCA44AEA}" type="presParOf" srcId="{815B0A10-0EC5-4733-BDA6-1A30F127E136}" destId="{2C94781A-934A-46C4-8E98-E701CB79FB3F}" srcOrd="13" destOrd="0" presId="urn:microsoft.com/office/officeart/2005/8/layout/cycle8"/>
    <dgm:cxn modelId="{621D8CD5-7C6E-4332-9581-46018D211FDC}" type="presParOf" srcId="{815B0A10-0EC5-4733-BDA6-1A30F127E136}" destId="{90B51193-77DF-4F9C-8FFF-C9A73508046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AB05D-1007-4FC2-AFAF-363AFF352C1D}">
      <dsp:nvSpPr>
        <dsp:cNvPr id="0" name=""/>
        <dsp:cNvSpPr/>
      </dsp:nvSpPr>
      <dsp:spPr>
        <a:xfrm>
          <a:off x="1995785" y="1179"/>
          <a:ext cx="2104429" cy="1052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kern="1200" dirty="0" smtClean="0"/>
            <a:t>নির্বাচন- ২ প্রকার  </a:t>
          </a:r>
          <a:endParaRPr lang="en-US" sz="2100" kern="1200" dirty="0"/>
        </a:p>
      </dsp:txBody>
      <dsp:txXfrm>
        <a:off x="2026603" y="31997"/>
        <a:ext cx="2042793" cy="990578"/>
      </dsp:txXfrm>
    </dsp:sp>
    <dsp:sp modelId="{DFF60349-CAC7-4B06-A152-2950A689F4B1}">
      <dsp:nvSpPr>
        <dsp:cNvPr id="0" name=""/>
        <dsp:cNvSpPr/>
      </dsp:nvSpPr>
      <dsp:spPr>
        <a:xfrm rot="3600000">
          <a:off x="3368523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479006" y="1921517"/>
        <a:ext cx="875480" cy="220965"/>
      </dsp:txXfrm>
    </dsp:sp>
    <dsp:sp modelId="{2DB819E0-BE14-47E8-9B36-7334FDC715E3}">
      <dsp:nvSpPr>
        <dsp:cNvPr id="0" name=""/>
        <dsp:cNvSpPr/>
      </dsp:nvSpPr>
      <dsp:spPr>
        <a:xfrm>
          <a:off x="3733278" y="3010605"/>
          <a:ext cx="2104429" cy="1052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kern="1200" dirty="0" smtClean="0"/>
            <a:t> পরোক্ষ নির্বাচন </a:t>
          </a:r>
          <a:endParaRPr lang="en-US" sz="2100" kern="1200" dirty="0"/>
        </a:p>
      </dsp:txBody>
      <dsp:txXfrm>
        <a:off x="3764096" y="3041423"/>
        <a:ext cx="2042793" cy="990578"/>
      </dsp:txXfrm>
    </dsp:sp>
    <dsp:sp modelId="{DAD3147E-1D05-4D5A-92C1-C9FB8E0880C0}">
      <dsp:nvSpPr>
        <dsp:cNvPr id="0" name=""/>
        <dsp:cNvSpPr/>
      </dsp:nvSpPr>
      <dsp:spPr>
        <a:xfrm rot="10800000">
          <a:off x="2499777" y="3352575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2610259" y="3426230"/>
        <a:ext cx="875480" cy="220965"/>
      </dsp:txXfrm>
    </dsp:sp>
    <dsp:sp modelId="{41273DBC-4DD0-4110-B24E-3490BFCD3722}">
      <dsp:nvSpPr>
        <dsp:cNvPr id="0" name=""/>
        <dsp:cNvSpPr/>
      </dsp:nvSpPr>
      <dsp:spPr>
        <a:xfrm>
          <a:off x="258291" y="3010605"/>
          <a:ext cx="2104429" cy="10522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kern="1200" dirty="0" smtClean="0"/>
            <a:t>প্রত্যক্ষ নির্বাচন </a:t>
          </a:r>
          <a:endParaRPr lang="en-US" sz="2100" kern="1200" dirty="0"/>
        </a:p>
      </dsp:txBody>
      <dsp:txXfrm>
        <a:off x="289109" y="3041423"/>
        <a:ext cx="2042793" cy="990578"/>
      </dsp:txXfrm>
    </dsp:sp>
    <dsp:sp modelId="{B6014DDD-6538-4C3C-B248-873068C83901}">
      <dsp:nvSpPr>
        <dsp:cNvPr id="0" name=""/>
        <dsp:cNvSpPr/>
      </dsp:nvSpPr>
      <dsp:spPr>
        <a:xfrm rot="18000000">
          <a:off x="1631030" y="1847862"/>
          <a:ext cx="1096445" cy="368275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1741513" y="1921517"/>
        <a:ext cx="875480" cy="220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13FD17-0C54-49FB-80BC-0E1AA5343831}">
      <dsp:nvSpPr>
        <dsp:cNvPr id="0" name=""/>
        <dsp:cNvSpPr/>
      </dsp:nvSpPr>
      <dsp:spPr>
        <a:xfrm>
          <a:off x="1411427" y="264159"/>
          <a:ext cx="3413760" cy="341376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রাষ্ট্রপতি নির্বাচন </a:t>
          </a:r>
          <a:endParaRPr lang="en-US" sz="1600" kern="1200" dirty="0"/>
        </a:p>
      </dsp:txBody>
      <dsp:txXfrm>
        <a:off x="3210560" y="987551"/>
        <a:ext cx="1219200" cy="1016000"/>
      </dsp:txXfrm>
    </dsp:sp>
    <dsp:sp modelId="{8645E5CA-A3AC-4609-A4DA-3110A97CBB14}">
      <dsp:nvSpPr>
        <dsp:cNvPr id="0" name=""/>
        <dsp:cNvSpPr/>
      </dsp:nvSpPr>
      <dsp:spPr>
        <a:xfrm>
          <a:off x="1341120" y="386079"/>
          <a:ext cx="3413760" cy="341376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গণভোট </a:t>
          </a:r>
          <a:endParaRPr lang="en-US" sz="1600" kern="1200" dirty="0"/>
        </a:p>
      </dsp:txBody>
      <dsp:txXfrm>
        <a:off x="2153920" y="2600960"/>
        <a:ext cx="1828800" cy="894080"/>
      </dsp:txXfrm>
    </dsp:sp>
    <dsp:sp modelId="{00DA6632-E3E0-4104-8249-E5F960B93EF6}">
      <dsp:nvSpPr>
        <dsp:cNvPr id="0" name=""/>
        <dsp:cNvSpPr/>
      </dsp:nvSpPr>
      <dsp:spPr>
        <a:xfrm>
          <a:off x="1270812" y="264159"/>
          <a:ext cx="3413760" cy="341376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জাতীয় সংসদ নির্বাচন </a:t>
          </a:r>
          <a:endParaRPr lang="en-US" sz="1600" kern="1200" dirty="0"/>
        </a:p>
      </dsp:txBody>
      <dsp:txXfrm>
        <a:off x="1666240" y="987551"/>
        <a:ext cx="1219200" cy="1016000"/>
      </dsp:txXfrm>
    </dsp:sp>
    <dsp:sp modelId="{CC50BC08-E514-409A-B27A-54989FB9633B}">
      <dsp:nvSpPr>
        <dsp:cNvPr id="0" name=""/>
        <dsp:cNvSpPr/>
      </dsp:nvSpPr>
      <dsp:spPr>
        <a:xfrm>
          <a:off x="1200380" y="52831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94781A-934A-46C4-8E98-E701CB79FB3F}">
      <dsp:nvSpPr>
        <dsp:cNvPr id="0" name=""/>
        <dsp:cNvSpPr/>
      </dsp:nvSpPr>
      <dsp:spPr>
        <a:xfrm>
          <a:off x="1129792" y="174536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B51193-77DF-4F9C-8FFF-C9A735080468}">
      <dsp:nvSpPr>
        <dsp:cNvPr id="0" name=""/>
        <dsp:cNvSpPr/>
      </dsp:nvSpPr>
      <dsp:spPr>
        <a:xfrm>
          <a:off x="1059203" y="52831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457200" y="152400"/>
            <a:ext cx="7772400" cy="1470025"/>
          </a:xfrm>
        </p:spPr>
        <p:txBody>
          <a:bodyPr/>
          <a:lstStyle/>
          <a:p>
            <a:r>
              <a:rPr lang="bn-BD" sz="8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19" y="1524000"/>
            <a:ext cx="693420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পরিচিতি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খায়রুন নাহার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লোহাদী উচ্চ বিদ্যালয়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কাপাসিয়া ,গাজীপুর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শ্রেণী -৭ম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বিষয়- বাংলাদেশ ও বিশ্ব পরিচয় ।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অধ্যায় -৫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সময়- ৪৫ মিনিট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তারিখ- ১৯/২/২০১৪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12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258299" cy="617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7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16" y="228600"/>
            <a:ext cx="8229600" cy="1143000"/>
          </a:xfrm>
        </p:spPr>
        <p:txBody>
          <a:bodyPr/>
          <a:lstStyle/>
          <a:p>
            <a:r>
              <a:rPr lang="bn-BD" dirty="0" smtClean="0"/>
              <a:t>শিরোনাম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92642" y="1548825"/>
            <a:ext cx="384111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দেশের  নির্বাচন ব্যবস্থা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971800"/>
            <a:ext cx="4978400" cy="335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286000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ছবি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0" y="0"/>
            <a:ext cx="10941446" cy="656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3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599" y="609600"/>
            <a:ext cx="640431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শিখন ফল-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 রা-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 । নির্বাচন কি তা বলতে পারবে ।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 । বাংলাদেশের নির্বাচন পদ্ধতি ব্যাখ্যা করতে পারবে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৩।বাংলাদেশের জাতীয় ও স্থানীয় পর্যায়ে নির্বাচন কীভাবে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সংঘটিত হয় তা উপস্থাপন করতে পারবে ‘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37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62000"/>
            <a:ext cx="817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ছবি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476"/>
            <a:ext cx="9144000" cy="609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19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7483272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433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476168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85048192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0" y="574940"/>
            <a:ext cx="67794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জাতীয়  নির্বাচন – তিন প্রকার  </a:t>
            </a:r>
            <a:endParaRPr lang="en-US" sz="54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37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1194" y="324185"/>
            <a:ext cx="7026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/>
              <a:t>স্থানীয় নির্বাচন বিভিন্ন প্র কারের হয় 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6629400" y="2286000"/>
            <a:ext cx="2273710" cy="10766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পার্বত্য জেলা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0" y="914400"/>
            <a:ext cx="2590800" cy="1207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ইউনিয়ন পরিষদ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44577" y="1905000"/>
            <a:ext cx="2286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উপজেলা পরিষদ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" y="4267200"/>
            <a:ext cx="2590800" cy="1155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পৌরসভা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611527" y="5410200"/>
            <a:ext cx="2414218" cy="10962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সিটি কর্পোরেশন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629400" y="4495800"/>
            <a:ext cx="212131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জেলা পরিষদ 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611527" y="3362632"/>
            <a:ext cx="29370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স্থানীয় নির্বাচন </a:t>
            </a:r>
            <a:r>
              <a:rPr lang="bn-BD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63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38200"/>
            <a:ext cx="5969904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 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স্থানীয় পর্যায়ে কী কী নির্বাচন সংঘটিত হয়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তার একটি তালিকা তৈরি কর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78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516545"/>
            <a:ext cx="802014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– </a:t>
            </a:r>
          </a:p>
          <a:p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১ । প্রত্যক্ষ নির্বাচন  কাকে বলে?</a:t>
            </a:r>
          </a:p>
          <a:p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২- স্থানীয়  পর্যায়ে  কী কী নির্বাচন  সংঘটিত হয় –ব্যাখ্যা  কর।।</a:t>
            </a:r>
          </a:p>
          <a:p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৩- তৃণমূল পর্যায়ে দুটি নির্বাচন পদ্ধতি উপস্থাপন কর । 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58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9134" y="1371600"/>
            <a:ext cx="21082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26" y="2819400"/>
            <a:ext cx="3879273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6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63562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সরকার গঠনে নির্বাচন খুবই গুরত্ব পুর্ন – তোমার মতামত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ব্যাখ্যা কর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171</Words>
  <Application>Microsoft Office PowerPoint</Application>
  <PresentationFormat>On-screen Show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 </vt:lpstr>
      <vt:lpstr>পরিচিতি </vt:lpstr>
      <vt:lpstr>PowerPoint Presentation</vt:lpstr>
      <vt:lpstr>শিরোনাম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DOEL</dc:creator>
  <cp:lastModifiedBy>DOEL</cp:lastModifiedBy>
  <cp:revision>67</cp:revision>
  <dcterms:created xsi:type="dcterms:W3CDTF">2006-08-16T00:00:00Z</dcterms:created>
  <dcterms:modified xsi:type="dcterms:W3CDTF">2014-02-19T12:19:09Z</dcterms:modified>
</cp:coreProperties>
</file>