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289" r:id="rId2"/>
    <p:sldId id="268" r:id="rId3"/>
    <p:sldId id="282" r:id="rId4"/>
    <p:sldId id="300" r:id="rId5"/>
    <p:sldId id="294" r:id="rId6"/>
    <p:sldId id="299" r:id="rId7"/>
    <p:sldId id="290" r:id="rId8"/>
    <p:sldId id="271" r:id="rId9"/>
    <p:sldId id="296" r:id="rId10"/>
    <p:sldId id="298" r:id="rId11"/>
    <p:sldId id="297" r:id="rId12"/>
    <p:sldId id="295" r:id="rId13"/>
    <p:sldId id="273" r:id="rId14"/>
    <p:sldId id="291" r:id="rId15"/>
    <p:sldId id="276" r:id="rId16"/>
    <p:sldId id="284" r:id="rId17"/>
    <p:sldId id="27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13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2ED56-CEA0-4E17-B9BF-A50F92BB3987}" type="datetimeFigureOut">
              <a:rPr lang="en-US" smtClean="0"/>
              <a:t>17-Feb-14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E82F1-F625-450E-B097-904934E94B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27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A7666-4D31-4B5F-A912-9D2327534D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09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A058E63C-475B-42BB-820D-CD9AC458FB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17-Feb-14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08B28D73-1631-439D-8E24-0000271F9AF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jpg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7874">
            <a:off x="2396082" y="1332753"/>
            <a:ext cx="4557871" cy="467104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51563" y="3757901"/>
            <a:ext cx="40709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9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97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315" y="124072"/>
            <a:ext cx="8872746" cy="723274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solidFill>
                <a:srgbClr val="FF0000"/>
              </a:solidFill>
              <a:latin typeface="NikoshBAN" pitchFamily="2" charset="0"/>
              <a:ea typeface="NSimSun" pitchFamily="49" charset="-122"/>
              <a:cs typeface="NikoshBAN" pitchFamily="2" charset="0"/>
            </a:endParaRPr>
          </a:p>
          <a:p>
            <a:pPr algn="ctr"/>
            <a:endParaRPr lang="en-US" sz="3600" dirty="0">
              <a:solidFill>
                <a:srgbClr val="FF0000"/>
              </a:solidFill>
              <a:latin typeface="NikoshBAN" pitchFamily="2" charset="0"/>
              <a:ea typeface="NSimSun" pitchFamily="49" charset="-122"/>
              <a:cs typeface="NikoshBAN" pitchFamily="2" charset="0"/>
            </a:endParaRPr>
          </a:p>
          <a:p>
            <a:pPr algn="ctr"/>
            <a:endParaRPr lang="en-US" sz="3600" dirty="0" smtClean="0">
              <a:solidFill>
                <a:srgbClr val="FF0000"/>
              </a:solidFill>
              <a:latin typeface="NikoshBAN" pitchFamily="2" charset="0"/>
              <a:ea typeface="NSimSun" pitchFamily="49" charset="-122"/>
              <a:cs typeface="NikoshBAN" pitchFamily="2" charset="0"/>
            </a:endParaRPr>
          </a:p>
          <a:p>
            <a:pPr algn="ctr"/>
            <a:endParaRPr lang="en-US" sz="3600" dirty="0" smtClean="0">
              <a:solidFill>
                <a:srgbClr val="FF0000"/>
              </a:solidFill>
              <a:latin typeface="NikoshBAN" pitchFamily="2" charset="0"/>
              <a:ea typeface="NSimSun" pitchFamily="49" charset="-122"/>
              <a:cs typeface="NikoshBAN" pitchFamily="2" charset="0"/>
            </a:endParaRPr>
          </a:p>
          <a:p>
            <a:pPr algn="ctr"/>
            <a:endParaRPr lang="en-US" sz="3600" dirty="0">
              <a:solidFill>
                <a:srgbClr val="FF0000"/>
              </a:solidFill>
              <a:latin typeface="NikoshBAN" pitchFamily="2" charset="0"/>
              <a:ea typeface="NSimSun" pitchFamily="49" charset="-122"/>
              <a:cs typeface="NikoshBAN" pitchFamily="2" charset="0"/>
            </a:endParaRPr>
          </a:p>
          <a:p>
            <a:pPr algn="ctr"/>
            <a:endParaRPr lang="en-US" sz="3600" dirty="0" smtClean="0">
              <a:solidFill>
                <a:srgbClr val="FF0000"/>
              </a:solidFill>
              <a:latin typeface="NikoshBAN" pitchFamily="2" charset="0"/>
              <a:ea typeface="NSimSun" pitchFamily="49" charset="-122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সহকারী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শিক্ষক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 (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গণিত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বিজ্ঞান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 )</a:t>
            </a:r>
          </a:p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কালিকাপুর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বহুমুখী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উচ্চ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বিদ্যালয়,বাগাতিপাড়া,নাটোর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।</a:t>
            </a:r>
          </a:p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m_tohidulislam@yahoo.com</a:t>
            </a:r>
            <a:endParaRPr lang="bn-BD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মোবাইল-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০১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714943737</a:t>
            </a:r>
          </a:p>
          <a:p>
            <a:pPr algn="ctr"/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3880" y="2349119"/>
            <a:ext cx="7127309" cy="101566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মো:তোহিদুল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ea typeface="NSimSun" pitchFamily="49" charset="-122"/>
                <a:cs typeface="NikoshBAN" pitchFamily="2" charset="0"/>
              </a:rPr>
              <a:t>ইসলাম</a:t>
            </a:r>
            <a:endParaRPr lang="en-US" sz="6000" dirty="0">
              <a:solidFill>
                <a:srgbClr val="FF0000"/>
              </a:solidFill>
              <a:latin typeface="NikoshBAN" pitchFamily="2" charset="0"/>
              <a:ea typeface="NSimSun" pitchFamily="49" charset="-122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440" y="155686"/>
            <a:ext cx="1722196" cy="19654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63880" y="13663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92628" y="4695567"/>
            <a:ext cx="1334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94769" y="369327"/>
            <a:ext cx="5980671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 ডি-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20</a:t>
            </a:r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28495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ded Corner 2"/>
          <p:cNvSpPr/>
          <p:nvPr/>
        </p:nvSpPr>
        <p:spPr>
          <a:xfrm>
            <a:off x="4567238" y="685800"/>
            <a:ext cx="4319588" cy="5128113"/>
          </a:xfrm>
          <a:prstGeom prst="foldedCorner">
            <a:avLst/>
          </a:prstGeom>
          <a:gradFill rotWithShape="1">
            <a:gsLst>
              <a:gs pos="0">
                <a:srgbClr val="E87D37">
                  <a:tint val="62000"/>
                  <a:hueMod val="94000"/>
                  <a:satMod val="140000"/>
                  <a:lumMod val="110000"/>
                </a:srgbClr>
              </a:gs>
              <a:gs pos="100000">
                <a:srgbClr val="E87D37">
                  <a:tint val="84000"/>
                  <a:satMod val="160000"/>
                </a:srgbClr>
              </a:gs>
            </a:gsLst>
            <a:lin ang="5400000" scaled="0"/>
          </a:gradFill>
          <a:ln w="9525" cap="rnd" cmpd="sng" algn="ctr">
            <a:solidFill>
              <a:srgbClr val="E87D37">
                <a:tint val="76000"/>
                <a:alpha val="60000"/>
                <a:hueMod val="94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bn-BD" sz="5400" kern="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পদার্থ বিজ্ঞান</a:t>
            </a:r>
          </a:p>
          <a:p>
            <a:pPr algn="ctr">
              <a:defRPr/>
            </a:pPr>
            <a:r>
              <a:rPr lang="en-US" sz="5400" kern="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</a:t>
            </a:r>
            <a:r>
              <a:rPr lang="bn-BD" sz="5400" kern="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 শ্রেণি</a:t>
            </a:r>
          </a:p>
          <a:p>
            <a:pPr algn="ctr">
              <a:defRPr/>
            </a:pPr>
            <a:r>
              <a:rPr lang="bn-BD" sz="5400" kern="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: ৫০ মিনিট</a:t>
            </a:r>
            <a:endParaRPr lang="en-US" sz="5400" kern="0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8" y="565371"/>
            <a:ext cx="3894477" cy="538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09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8873" y="775855"/>
            <a:ext cx="7550727" cy="92333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টিচার্স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ট্রেনিং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পাবনা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30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34293"/>
            <a:ext cx="8884508" cy="59246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bn-BD" sz="27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</a:t>
            </a:r>
            <a:r>
              <a:rPr lang="en-US" sz="4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</a:t>
            </a:r>
            <a:r>
              <a:rPr lang="en-US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সংকট</a:t>
            </a:r>
            <a:r>
              <a:rPr lang="en-US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r>
              <a:rPr lang="en-US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lang="en-US" sz="4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অভ্যন্তরীন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4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4400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মরুভূমিতে</a:t>
            </a:r>
            <a:r>
              <a:rPr lang="en-US" sz="4400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</a:t>
            </a:r>
            <a:r>
              <a:rPr lang="en-US" sz="4400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মরিচিকা</a:t>
            </a:r>
            <a:r>
              <a:rPr lang="en-US" sz="4400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400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lang="en-US" sz="4400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endParaRPr lang="en-US" sz="4400" dirty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sz="4400" dirty="0" smtClean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14350" indent="-514350">
              <a:buFont typeface="+mj-lt"/>
              <a:buAutoNum type="arabicPeriod"/>
            </a:pPr>
            <a:endParaRPr lang="bn-BD" sz="4400" dirty="0" smtClean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24314" y="250649"/>
            <a:ext cx="5235879" cy="7672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</a:p>
        </p:txBody>
      </p:sp>
    </p:spTree>
    <p:extLst>
      <p:ext uri="{BB962C8B-B14F-4D97-AF65-F5344CB8AC3E}">
        <p14:creationId xmlns:p14="http://schemas.microsoft.com/office/powerpoint/2010/main" val="147619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595355"/>
              </p:ext>
            </p:extLst>
          </p:nvPr>
        </p:nvGraphicFramePr>
        <p:xfrm>
          <a:off x="7153273" y="413713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3273" y="4137139"/>
                        <a:ext cx="914400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95422" y="1419225"/>
            <a:ext cx="5800725" cy="70788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ভাল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329" y="2127111"/>
            <a:ext cx="3910013" cy="27080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6856" y="84150"/>
            <a:ext cx="3378981" cy="769441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ঘোষনা</a:t>
            </a:r>
            <a:endParaRPr lang="en-US" sz="44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46000" y="2116"/>
            <a:ext cx="23004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: ৫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73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69133" y="262630"/>
            <a:ext cx="5423769" cy="830997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0461" y="1244218"/>
            <a:ext cx="8041710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BD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</a:t>
            </a:r>
            <a:r>
              <a:rPr lang="en-US" sz="4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মরিচিকার</a:t>
            </a:r>
            <a:r>
              <a:rPr lang="en-US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দৃষ্টান্ত</a:t>
            </a:r>
            <a:endParaRPr lang="en-US" sz="4400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09" y="2143289"/>
            <a:ext cx="8471614" cy="423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00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613" y="2418323"/>
            <a:ext cx="8458200" cy="1569660"/>
          </a:xfrm>
          <a:prstGeom prst="rect">
            <a:avLst/>
          </a:prstGeom>
          <a:solidFill>
            <a:srgbClr val="002060"/>
          </a:solidFill>
          <a:ln w="57150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আলোর </a:t>
            </a:r>
            <a:r>
              <a:rPr lang="en-US" sz="9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মরিচিকা</a:t>
            </a:r>
            <a:endParaRPr lang="en-US" sz="9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53227" y="876822"/>
            <a:ext cx="5536505" cy="9233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129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7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4801" y="0"/>
            <a:ext cx="3378981" cy="769441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44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05770" y="84150"/>
            <a:ext cx="23004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: ২০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9432" y="853180"/>
            <a:ext cx="5423769" cy="830997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48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55" y="1684175"/>
            <a:ext cx="8708572" cy="4625085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 rot="20233999">
            <a:off x="1858821" y="4558144"/>
            <a:ext cx="2029841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5648403" y="3510539"/>
            <a:ext cx="1173211" cy="401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20272990">
            <a:off x="3640000" y="4261574"/>
            <a:ext cx="1468582" cy="3153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989003">
            <a:off x="6755791" y="3981372"/>
            <a:ext cx="804797" cy="4058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4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64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532 0.05069 L 0.14722 -0.0944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18" y="-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64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233 0.00139 L 0.07413 -2.22222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23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64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1 0.03033 L 0.06215 -0.02801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291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4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0.07865 0.0391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4" y="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14548" y="6076702"/>
            <a:ext cx="5672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91800" y="448705"/>
            <a:ext cx="8562108" cy="286232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600" b="1" i="1" u="sng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সংকট</a:t>
            </a:r>
            <a:r>
              <a:rPr lang="en-US" sz="3600" b="1" i="1" u="sng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600" b="1" i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আলোক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রশ্মি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ঘন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হালকা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যাওয়ার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আপাতন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প্রতিসরণ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৯০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ডিগ্রী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অথা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প্রতিসরিত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রশ্মি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বিভেদ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ঘেষে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আপাতন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সংকট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1801" y="3522157"/>
            <a:ext cx="8562108" cy="286232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bn-BD" sz="3600" b="1" i="1" u="sng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 অভ্যন্তরীণ প্রতিফলন </a:t>
            </a:r>
            <a:r>
              <a:rPr lang="en-US" sz="3600" b="1" i="1" u="sng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আলোক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রশ্মি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ঘন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হালকা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যাওয়ার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u="sng" dirty="0" err="1">
                <a:solidFill>
                  <a:schemeClr val="tx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সংকট</a:t>
            </a:r>
            <a:r>
              <a:rPr lang="en-US" sz="3600" b="1" i="1" u="sng" dirty="0">
                <a:solidFill>
                  <a:schemeClr val="tx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u="sng" dirty="0" err="1" smtClean="0">
                <a:solidFill>
                  <a:schemeClr val="tx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600" dirty="0" smtClean="0">
                <a:solidFill>
                  <a:schemeClr val="tx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চেয়ে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আপতিত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আলোক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রশ্মি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সম্পূর্ণ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ঘন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প্রতিফলনের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প্রতিফলিত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পূর্ণ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অভ্যন্তরীন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প্রতিফলন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0117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6314" y="5453192"/>
            <a:ext cx="7886185" cy="70788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মরু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ভূমির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মরিচিকা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76201"/>
            <a:ext cx="8715375" cy="490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7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663113"/>
            <a:ext cx="9143999" cy="600164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sz="32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প্রথমে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মরুভূমির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বালি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গরম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বালি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সংলগ্ন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উপরে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উঠে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আসে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স্তর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ঘন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স্তর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হালকা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গাছ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বস্তু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আলো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ঘন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হালকা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আসতে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আলোক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রশ্মি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অভিলম্ব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দূরে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সরে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আলোক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রশ্মি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সংকট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কোণের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চেয়ে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একটু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কোণে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আপতিত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সম্পূর্ণ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ঘন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প্রতিফলিত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প্রতিফলিত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রশ্মিদ্বয়কে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পেছন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বাড়ালে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বস্তুটির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বিম্ব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পথিক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কেনো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গাছ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প্রতিবম্ব</a:t>
            </a:r>
            <a:r>
              <a:rPr lang="en-US" sz="3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সামনে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ভেবে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ভুল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ঘটনাকে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মরিচিকা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3616" y="132224"/>
            <a:ext cx="7477125" cy="98488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আলোর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মরিচিকা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5163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17405" y="54689"/>
            <a:ext cx="6188364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5769" y="177800"/>
            <a:ext cx="23004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: ০৫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581891" y="1911926"/>
            <a:ext cx="7274099" cy="2909455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সংকট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পূর্ণ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অভ্যন্তরীন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প্রতিফলন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বোঝ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4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05770" y="84150"/>
            <a:ext cx="23004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: ২০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010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4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54769" y="254231"/>
            <a:ext cx="4763572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800" dirty="0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solidFill>
                <a:schemeClr val="bg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2813" y="380444"/>
            <a:ext cx="2300443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: ১০ </a:t>
            </a:r>
            <a:r>
              <a:rPr lang="en-US" sz="32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Horizontal Scroll 1"/>
          <p:cNvSpPr/>
          <p:nvPr/>
        </p:nvSpPr>
        <p:spPr>
          <a:xfrm>
            <a:off x="554183" y="1967345"/>
            <a:ext cx="7883236" cy="2050473"/>
          </a:xfrm>
          <a:prstGeom prst="horizontalScroll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মরিচিকার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চিত্র্রটি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পূর্ণ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আঁক</a:t>
            </a:r>
            <a:r>
              <a:rPr lang="en-US" sz="5400" dirty="0" smtClean="0"/>
              <a:t>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51" y="4052454"/>
            <a:ext cx="285750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0072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527" y="3776662"/>
            <a:ext cx="8727498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742950" indent="-742950">
              <a:buFont typeface="Wingdings" pitchFamily="2" charset="2"/>
              <a:buChar char="v"/>
            </a:pP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অভ্যন্তরীণ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প্রতিফলনের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শর্ত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1011382" y="787400"/>
            <a:ext cx="6858000" cy="2468418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225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33400" y="101600"/>
            <a:ext cx="8394700" cy="5842000"/>
            <a:chOff x="3733800" y="228600"/>
            <a:chExt cx="4575053" cy="3505200"/>
          </a:xfrm>
        </p:grpSpPr>
        <p:grpSp>
          <p:nvGrpSpPr>
            <p:cNvPr id="8" name="Group 7"/>
            <p:cNvGrpSpPr/>
            <p:nvPr/>
          </p:nvGrpSpPr>
          <p:grpSpPr>
            <a:xfrm>
              <a:off x="3733800" y="228600"/>
              <a:ext cx="4575053" cy="3505200"/>
              <a:chOff x="4343400" y="228600"/>
              <a:chExt cx="4575053" cy="3505200"/>
            </a:xfrm>
          </p:grpSpPr>
          <p:sp>
            <p:nvSpPr>
              <p:cNvPr id="3" name="Isosceles Triangle 2"/>
              <p:cNvSpPr/>
              <p:nvPr/>
            </p:nvSpPr>
            <p:spPr>
              <a:xfrm>
                <a:off x="4343400" y="228600"/>
                <a:ext cx="4495800" cy="1533525"/>
              </a:xfrm>
              <a:prstGeom prst="triangle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4343400" y="1762125"/>
                <a:ext cx="4575053" cy="1971675"/>
              </a:xfrm>
              <a:prstGeom prst="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914400" indent="-914400" algn="ctr">
                  <a:buFont typeface="Wingdings" pitchFamily="2" charset="2"/>
                  <a:buChar char="Ø"/>
                </a:pPr>
                <a:r>
                  <a:rPr lang="en-US" sz="4800" dirty="0" err="1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অপটিক্যাল</a:t>
                </a:r>
                <a:r>
                  <a:rPr lang="en-US" sz="48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ফাইবার</a:t>
                </a:r>
                <a:r>
                  <a:rPr lang="en-US" sz="48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কি</a:t>
                </a:r>
                <a:r>
                  <a:rPr lang="en-US" sz="48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?</a:t>
                </a:r>
              </a:p>
              <a:p>
                <a:pPr marL="914400" indent="-914400" algn="ctr">
                  <a:buFont typeface="Wingdings" pitchFamily="2" charset="2"/>
                  <a:buChar char="Ø"/>
                </a:pPr>
                <a:r>
                  <a:rPr lang="en-US" sz="4800" dirty="0" err="1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তথ্য</a:t>
                </a:r>
                <a:r>
                  <a:rPr lang="en-US" sz="48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প্রযুক্তিতে</a:t>
                </a:r>
                <a:r>
                  <a:rPr lang="en-US" sz="48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অপটিক্যাল</a:t>
                </a:r>
                <a:r>
                  <a:rPr lang="en-US" sz="48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ফাইবার</a:t>
                </a:r>
                <a:r>
                  <a:rPr lang="en-US" sz="48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এর</a:t>
                </a:r>
                <a:r>
                  <a:rPr lang="en-US" sz="48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গুরুত্ব</a:t>
                </a:r>
                <a:r>
                  <a:rPr lang="en-US" sz="48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আলোচনা</a:t>
                </a:r>
                <a:r>
                  <a:rPr lang="en-US" sz="48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800" dirty="0" err="1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কর</a:t>
                </a:r>
                <a:r>
                  <a:rPr lang="en-US" sz="4800" dirty="0" smtClean="0">
                    <a:solidFill>
                      <a:srgbClr val="C00000"/>
                    </a:solidFill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4800" dirty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800600" y="715760"/>
              <a:ext cx="2362200" cy="926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বাড়ীর</a:t>
              </a:r>
              <a:r>
                <a:rPr lang="en-US" sz="6600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6600" dirty="0" err="1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29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2166" y="1940028"/>
            <a:ext cx="3657599" cy="147732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337" y="2258760"/>
            <a:ext cx="2314575" cy="23074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06449">
            <a:off x="2474006" y="1524977"/>
            <a:ext cx="2314575" cy="230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07124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1263</TotalTime>
  <Words>352</Words>
  <Application>Microsoft Office PowerPoint</Application>
  <PresentationFormat>On-screen Show (4:3)</PresentationFormat>
  <Paragraphs>62</Paragraphs>
  <Slides>17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BlackTie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LAPTOP</cp:lastModifiedBy>
  <cp:revision>162</cp:revision>
  <dcterms:created xsi:type="dcterms:W3CDTF">2014-01-31T04:26:47Z</dcterms:created>
  <dcterms:modified xsi:type="dcterms:W3CDTF">2014-02-17T09:36:42Z</dcterms:modified>
</cp:coreProperties>
</file>