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83" r:id="rId2"/>
    <p:sldId id="284" r:id="rId3"/>
    <p:sldId id="285" r:id="rId4"/>
    <p:sldId id="280" r:id="rId5"/>
    <p:sldId id="287" r:id="rId6"/>
    <p:sldId id="288" r:id="rId7"/>
    <p:sldId id="289" r:id="rId8"/>
    <p:sldId id="293" r:id="rId9"/>
    <p:sldId id="290" r:id="rId10"/>
    <p:sldId id="305" r:id="rId11"/>
    <p:sldId id="295" r:id="rId12"/>
    <p:sldId id="296" r:id="rId13"/>
    <p:sldId id="257" r:id="rId14"/>
    <p:sldId id="303" r:id="rId15"/>
    <p:sldId id="301" r:id="rId16"/>
    <p:sldId id="304" r:id="rId17"/>
    <p:sldId id="302" r:id="rId18"/>
    <p:sldId id="297" r:id="rId19"/>
    <p:sldId id="300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5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image" Target="../media/image3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2BAFD-9E1A-4C19-9AA2-26C59223AB6C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39BD27-1115-44B2-ACE7-CFECD2C255F1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4D50FD36-7273-423B-B313-5C6B08A03EE2}" type="parTrans" cxnId="{0BB1709B-9133-4853-95F4-EE4387D79153}">
      <dgm:prSet/>
      <dgm:spPr/>
      <dgm:t>
        <a:bodyPr/>
        <a:lstStyle/>
        <a:p>
          <a:endParaRPr lang="en-US"/>
        </a:p>
      </dgm:t>
    </dgm:pt>
    <dgm:pt modelId="{E9D2D56D-802A-45CF-B418-5C57C247F0F5}" type="sibTrans" cxnId="{0BB1709B-9133-4853-95F4-EE4387D79153}">
      <dgm:prSet/>
      <dgm:spPr/>
      <dgm:t>
        <a:bodyPr/>
        <a:lstStyle/>
        <a:p>
          <a:endParaRPr lang="en-US"/>
        </a:p>
      </dgm:t>
    </dgm:pt>
    <dgm:pt modelId="{85426E88-E393-4304-90C4-1390E0485BEC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F9245004-9CFE-4A37-9720-BF8F31B5CC16}" type="parTrans" cxnId="{441A07F4-6106-42A7-99A5-C19CA43E4C7F}">
      <dgm:prSet/>
      <dgm:spPr/>
      <dgm:t>
        <a:bodyPr/>
        <a:lstStyle/>
        <a:p>
          <a:endParaRPr lang="en-US"/>
        </a:p>
      </dgm:t>
    </dgm:pt>
    <dgm:pt modelId="{9BDB744D-42CE-4970-BC33-5CF9F4D64D2B}" type="sibTrans" cxnId="{441A07F4-6106-42A7-99A5-C19CA43E4C7F}">
      <dgm:prSet/>
      <dgm:spPr/>
      <dgm:t>
        <a:bodyPr/>
        <a:lstStyle/>
        <a:p>
          <a:endParaRPr lang="en-US"/>
        </a:p>
      </dgm:t>
    </dgm:pt>
    <dgm:pt modelId="{AEB64BFB-C6A5-46E5-9F9A-96E412ECB468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E44F1504-71F7-42F0-8638-0073AB61EB04}" type="parTrans" cxnId="{A5B65AC7-1FAF-4172-B219-2EE12F1A7122}">
      <dgm:prSet/>
      <dgm:spPr/>
      <dgm:t>
        <a:bodyPr/>
        <a:lstStyle/>
        <a:p>
          <a:endParaRPr lang="en-US"/>
        </a:p>
      </dgm:t>
    </dgm:pt>
    <dgm:pt modelId="{F0956212-07FF-4C7B-B4BA-B6889A99D253}" type="sibTrans" cxnId="{A5B65AC7-1FAF-4172-B219-2EE12F1A7122}">
      <dgm:prSet/>
      <dgm:spPr/>
      <dgm:t>
        <a:bodyPr/>
        <a:lstStyle/>
        <a:p>
          <a:endParaRPr lang="en-US"/>
        </a:p>
      </dgm:t>
    </dgm:pt>
    <dgm:pt modelId="{2A3CD301-F760-4ECD-8C97-2A2C91A4DF8F}">
      <dgm:prSet phldrT="[Text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9DA74D64-88EE-4CF8-B29A-8109C97770BA}" type="parTrans" cxnId="{2C5C703E-69BF-48C3-A794-6561E39E0B2D}">
      <dgm:prSet/>
      <dgm:spPr/>
      <dgm:t>
        <a:bodyPr/>
        <a:lstStyle/>
        <a:p>
          <a:endParaRPr lang="en-US"/>
        </a:p>
      </dgm:t>
    </dgm:pt>
    <dgm:pt modelId="{B0D9495B-6EE9-4C2C-AD8B-F585166749FA}" type="sibTrans" cxnId="{2C5C703E-69BF-48C3-A794-6561E39E0B2D}">
      <dgm:prSet/>
      <dgm:spPr/>
      <dgm:t>
        <a:bodyPr/>
        <a:lstStyle/>
        <a:p>
          <a:endParaRPr lang="en-US"/>
        </a:p>
      </dgm:t>
    </dgm:pt>
    <dgm:pt modelId="{96B8F4D3-B365-4B6C-AA43-0A651E3AE397}">
      <dgm:prSet phldrT="[Text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0B4BBC45-DDA5-4690-8325-BBD9B080DCDA}" type="sibTrans" cxnId="{2D4A1B1B-9E58-4E10-A6A2-073667028B5A}">
      <dgm:prSet/>
      <dgm:spPr/>
      <dgm:t>
        <a:bodyPr/>
        <a:lstStyle/>
        <a:p>
          <a:endParaRPr lang="en-US"/>
        </a:p>
      </dgm:t>
    </dgm:pt>
    <dgm:pt modelId="{94C87A72-5F46-4026-ADB8-F7A9526D6EFE}" type="parTrans" cxnId="{2D4A1B1B-9E58-4E10-A6A2-073667028B5A}">
      <dgm:prSet/>
      <dgm:spPr/>
      <dgm:t>
        <a:bodyPr/>
        <a:lstStyle/>
        <a:p>
          <a:endParaRPr lang="en-US"/>
        </a:p>
      </dgm:t>
    </dgm:pt>
    <dgm:pt modelId="{ADA0194E-C262-4012-B474-02C6F7C51C9A}" type="pres">
      <dgm:prSet presAssocID="{9982BAFD-9E1A-4C19-9AA2-26C59223AB6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B21DB3-15BE-4E0C-A5CF-D7E333AC0926}" type="pres">
      <dgm:prSet presAssocID="{4939BD27-1115-44B2-ACE7-CFECD2C255F1}" presName="centerShape" presStyleLbl="node0" presStyleIdx="0" presStyleCnt="1"/>
      <dgm:spPr/>
      <dgm:t>
        <a:bodyPr/>
        <a:lstStyle/>
        <a:p>
          <a:endParaRPr lang="en-US"/>
        </a:p>
      </dgm:t>
    </dgm:pt>
    <dgm:pt modelId="{E9F32EA2-34E6-4490-97B7-5732DA2CBA68}" type="pres">
      <dgm:prSet presAssocID="{85426E88-E393-4304-90C4-1390E0485BEC}" presName="node" presStyleLbl="node1" presStyleIdx="0" presStyleCnt="4" custRadScaleRad="99375" custRadScaleInc="-2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9FDF16-E486-4F05-87B1-B6D770A9A01E}" type="pres">
      <dgm:prSet presAssocID="{85426E88-E393-4304-90C4-1390E0485BEC}" presName="dummy" presStyleCnt="0"/>
      <dgm:spPr/>
    </dgm:pt>
    <dgm:pt modelId="{FD9C40CE-9ADC-4ED9-B13B-74EE0FA3BAF4}" type="pres">
      <dgm:prSet presAssocID="{9BDB744D-42CE-4970-BC33-5CF9F4D64D2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2770AFB-88C5-4DB8-B896-309749733FA0}" type="pres">
      <dgm:prSet presAssocID="{96B8F4D3-B365-4B6C-AA43-0A651E3AE397}" presName="node" presStyleLbl="node1" presStyleIdx="1" presStyleCnt="4" custScaleX="102118" custScaleY="1004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932D51-9ED0-4505-A061-CB8F6096E3D8}" type="pres">
      <dgm:prSet presAssocID="{96B8F4D3-B365-4B6C-AA43-0A651E3AE397}" presName="dummy" presStyleCnt="0"/>
      <dgm:spPr/>
    </dgm:pt>
    <dgm:pt modelId="{64B763D8-C66C-44F8-BC84-D908E16CFD83}" type="pres">
      <dgm:prSet presAssocID="{0B4BBC45-DDA5-4690-8325-BBD9B080DCDA}" presName="sibTrans" presStyleLbl="sibTrans2D1" presStyleIdx="1" presStyleCnt="4"/>
      <dgm:spPr/>
      <dgm:t>
        <a:bodyPr/>
        <a:lstStyle/>
        <a:p>
          <a:endParaRPr lang="en-US"/>
        </a:p>
      </dgm:t>
    </dgm:pt>
    <dgm:pt modelId="{C08EC873-DBE9-4ADC-8DA1-DCB05D87E376}" type="pres">
      <dgm:prSet presAssocID="{AEB64BFB-C6A5-46E5-9F9A-96E412ECB46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6F3ABE-2A7E-49B9-B09B-E6E35E2886DE}" type="pres">
      <dgm:prSet presAssocID="{AEB64BFB-C6A5-46E5-9F9A-96E412ECB468}" presName="dummy" presStyleCnt="0"/>
      <dgm:spPr/>
    </dgm:pt>
    <dgm:pt modelId="{B973D84D-76ED-4FE3-9C21-FBE379EB0204}" type="pres">
      <dgm:prSet presAssocID="{F0956212-07FF-4C7B-B4BA-B6889A99D25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F36A67A-EDE4-4DAB-80ED-D8E575F42A41}" type="pres">
      <dgm:prSet presAssocID="{2A3CD301-F760-4ECD-8C97-2A2C91A4DF8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DBD2F1-48CC-4295-BD02-B213DED054B9}" type="pres">
      <dgm:prSet presAssocID="{2A3CD301-F760-4ECD-8C97-2A2C91A4DF8F}" presName="dummy" presStyleCnt="0"/>
      <dgm:spPr/>
    </dgm:pt>
    <dgm:pt modelId="{CAE04EC9-377C-4BBC-A892-EAF466F4338A}" type="pres">
      <dgm:prSet presAssocID="{B0D9495B-6EE9-4C2C-AD8B-F585166749FA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AF3E8250-6E2C-494A-B917-3D88C5F33E6D}" type="presOf" srcId="{F0956212-07FF-4C7B-B4BA-B6889A99D253}" destId="{B973D84D-76ED-4FE3-9C21-FBE379EB0204}" srcOrd="0" destOrd="0" presId="urn:microsoft.com/office/officeart/2005/8/layout/radial6"/>
    <dgm:cxn modelId="{44834D06-1955-4483-8167-E7CAC301FF54}" type="presOf" srcId="{2A3CD301-F760-4ECD-8C97-2A2C91A4DF8F}" destId="{AF36A67A-EDE4-4DAB-80ED-D8E575F42A41}" srcOrd="0" destOrd="0" presId="urn:microsoft.com/office/officeart/2005/8/layout/radial6"/>
    <dgm:cxn modelId="{441A07F4-6106-42A7-99A5-C19CA43E4C7F}" srcId="{4939BD27-1115-44B2-ACE7-CFECD2C255F1}" destId="{85426E88-E393-4304-90C4-1390E0485BEC}" srcOrd="0" destOrd="0" parTransId="{F9245004-9CFE-4A37-9720-BF8F31B5CC16}" sibTransId="{9BDB744D-42CE-4970-BC33-5CF9F4D64D2B}"/>
    <dgm:cxn modelId="{EC8F4121-3004-4DEF-9861-2CAB1F6929EA}" type="presOf" srcId="{B0D9495B-6EE9-4C2C-AD8B-F585166749FA}" destId="{CAE04EC9-377C-4BBC-A892-EAF466F4338A}" srcOrd="0" destOrd="0" presId="urn:microsoft.com/office/officeart/2005/8/layout/radial6"/>
    <dgm:cxn modelId="{ADE96999-AF95-42A1-B91A-CDE1B1A6F8F6}" type="presOf" srcId="{AEB64BFB-C6A5-46E5-9F9A-96E412ECB468}" destId="{C08EC873-DBE9-4ADC-8DA1-DCB05D87E376}" srcOrd="0" destOrd="0" presId="urn:microsoft.com/office/officeart/2005/8/layout/radial6"/>
    <dgm:cxn modelId="{11E8F5B7-BC54-4A5C-B2CF-71E61B84E086}" type="presOf" srcId="{9982BAFD-9E1A-4C19-9AA2-26C59223AB6C}" destId="{ADA0194E-C262-4012-B474-02C6F7C51C9A}" srcOrd="0" destOrd="0" presId="urn:microsoft.com/office/officeart/2005/8/layout/radial6"/>
    <dgm:cxn modelId="{4BE76D83-0136-4060-8ABD-9DCD8CAC4114}" type="presOf" srcId="{9BDB744D-42CE-4970-BC33-5CF9F4D64D2B}" destId="{FD9C40CE-9ADC-4ED9-B13B-74EE0FA3BAF4}" srcOrd="0" destOrd="0" presId="urn:microsoft.com/office/officeart/2005/8/layout/radial6"/>
    <dgm:cxn modelId="{8D3E9AE0-C89D-4DAC-A2D1-60EEB73131EE}" type="presOf" srcId="{85426E88-E393-4304-90C4-1390E0485BEC}" destId="{E9F32EA2-34E6-4490-97B7-5732DA2CBA68}" srcOrd="0" destOrd="0" presId="urn:microsoft.com/office/officeart/2005/8/layout/radial6"/>
    <dgm:cxn modelId="{2C5C703E-69BF-48C3-A794-6561E39E0B2D}" srcId="{4939BD27-1115-44B2-ACE7-CFECD2C255F1}" destId="{2A3CD301-F760-4ECD-8C97-2A2C91A4DF8F}" srcOrd="3" destOrd="0" parTransId="{9DA74D64-88EE-4CF8-B29A-8109C97770BA}" sibTransId="{B0D9495B-6EE9-4C2C-AD8B-F585166749FA}"/>
    <dgm:cxn modelId="{A5B65AC7-1FAF-4172-B219-2EE12F1A7122}" srcId="{4939BD27-1115-44B2-ACE7-CFECD2C255F1}" destId="{AEB64BFB-C6A5-46E5-9F9A-96E412ECB468}" srcOrd="2" destOrd="0" parTransId="{E44F1504-71F7-42F0-8638-0073AB61EB04}" sibTransId="{F0956212-07FF-4C7B-B4BA-B6889A99D253}"/>
    <dgm:cxn modelId="{664BC9AF-86E4-4976-93E2-BD51F5F069F4}" type="presOf" srcId="{4939BD27-1115-44B2-ACE7-CFECD2C255F1}" destId="{D9B21DB3-15BE-4E0C-A5CF-D7E333AC0926}" srcOrd="0" destOrd="0" presId="urn:microsoft.com/office/officeart/2005/8/layout/radial6"/>
    <dgm:cxn modelId="{0BB1709B-9133-4853-95F4-EE4387D79153}" srcId="{9982BAFD-9E1A-4C19-9AA2-26C59223AB6C}" destId="{4939BD27-1115-44B2-ACE7-CFECD2C255F1}" srcOrd="0" destOrd="0" parTransId="{4D50FD36-7273-423B-B313-5C6B08A03EE2}" sibTransId="{E9D2D56D-802A-45CF-B418-5C57C247F0F5}"/>
    <dgm:cxn modelId="{165157BF-45DA-43B7-8564-B268E5F0C831}" type="presOf" srcId="{0B4BBC45-DDA5-4690-8325-BBD9B080DCDA}" destId="{64B763D8-C66C-44F8-BC84-D908E16CFD83}" srcOrd="0" destOrd="0" presId="urn:microsoft.com/office/officeart/2005/8/layout/radial6"/>
    <dgm:cxn modelId="{2D4A1B1B-9E58-4E10-A6A2-073667028B5A}" srcId="{4939BD27-1115-44B2-ACE7-CFECD2C255F1}" destId="{96B8F4D3-B365-4B6C-AA43-0A651E3AE397}" srcOrd="1" destOrd="0" parTransId="{94C87A72-5F46-4026-ADB8-F7A9526D6EFE}" sibTransId="{0B4BBC45-DDA5-4690-8325-BBD9B080DCDA}"/>
    <dgm:cxn modelId="{08D1C55D-0612-48AC-AF54-6E7ED47CBE7A}" type="presOf" srcId="{96B8F4D3-B365-4B6C-AA43-0A651E3AE397}" destId="{02770AFB-88C5-4DB8-B896-309749733FA0}" srcOrd="0" destOrd="0" presId="urn:microsoft.com/office/officeart/2005/8/layout/radial6"/>
    <dgm:cxn modelId="{5739F545-E51F-4751-9B06-EC84BFA12E42}" type="presParOf" srcId="{ADA0194E-C262-4012-B474-02C6F7C51C9A}" destId="{D9B21DB3-15BE-4E0C-A5CF-D7E333AC0926}" srcOrd="0" destOrd="0" presId="urn:microsoft.com/office/officeart/2005/8/layout/radial6"/>
    <dgm:cxn modelId="{B8AD739E-9125-4B09-9322-1CFD8AF8A000}" type="presParOf" srcId="{ADA0194E-C262-4012-B474-02C6F7C51C9A}" destId="{E9F32EA2-34E6-4490-97B7-5732DA2CBA68}" srcOrd="1" destOrd="0" presId="urn:microsoft.com/office/officeart/2005/8/layout/radial6"/>
    <dgm:cxn modelId="{7ACBC104-76EE-4BB4-A360-26D73EF21EDB}" type="presParOf" srcId="{ADA0194E-C262-4012-B474-02C6F7C51C9A}" destId="{E99FDF16-E486-4F05-87B1-B6D770A9A01E}" srcOrd="2" destOrd="0" presId="urn:microsoft.com/office/officeart/2005/8/layout/radial6"/>
    <dgm:cxn modelId="{0014AEDF-73F7-4F7E-BE63-01DEE135D664}" type="presParOf" srcId="{ADA0194E-C262-4012-B474-02C6F7C51C9A}" destId="{FD9C40CE-9ADC-4ED9-B13B-74EE0FA3BAF4}" srcOrd="3" destOrd="0" presId="urn:microsoft.com/office/officeart/2005/8/layout/radial6"/>
    <dgm:cxn modelId="{85684397-E479-4805-B878-A1A324CE745D}" type="presParOf" srcId="{ADA0194E-C262-4012-B474-02C6F7C51C9A}" destId="{02770AFB-88C5-4DB8-B896-309749733FA0}" srcOrd="4" destOrd="0" presId="urn:microsoft.com/office/officeart/2005/8/layout/radial6"/>
    <dgm:cxn modelId="{C58D029E-0C06-45C0-B8C6-911028F8F9DA}" type="presParOf" srcId="{ADA0194E-C262-4012-B474-02C6F7C51C9A}" destId="{68932D51-9ED0-4505-A061-CB8F6096E3D8}" srcOrd="5" destOrd="0" presId="urn:microsoft.com/office/officeart/2005/8/layout/radial6"/>
    <dgm:cxn modelId="{E01C4372-6A6E-43F3-B199-951C5A7E2CAF}" type="presParOf" srcId="{ADA0194E-C262-4012-B474-02C6F7C51C9A}" destId="{64B763D8-C66C-44F8-BC84-D908E16CFD83}" srcOrd="6" destOrd="0" presId="urn:microsoft.com/office/officeart/2005/8/layout/radial6"/>
    <dgm:cxn modelId="{6F88C49F-2E52-4F41-9555-303A9035D9E0}" type="presParOf" srcId="{ADA0194E-C262-4012-B474-02C6F7C51C9A}" destId="{C08EC873-DBE9-4ADC-8DA1-DCB05D87E376}" srcOrd="7" destOrd="0" presId="urn:microsoft.com/office/officeart/2005/8/layout/radial6"/>
    <dgm:cxn modelId="{078E2DD5-3E76-4B3E-A06B-4A7DDEC519D6}" type="presParOf" srcId="{ADA0194E-C262-4012-B474-02C6F7C51C9A}" destId="{CB6F3ABE-2A7E-49B9-B09B-E6E35E2886DE}" srcOrd="8" destOrd="0" presId="urn:microsoft.com/office/officeart/2005/8/layout/radial6"/>
    <dgm:cxn modelId="{6DB223CC-AB3C-40D9-A793-5B5A4749B7FE}" type="presParOf" srcId="{ADA0194E-C262-4012-B474-02C6F7C51C9A}" destId="{B973D84D-76ED-4FE3-9C21-FBE379EB0204}" srcOrd="9" destOrd="0" presId="urn:microsoft.com/office/officeart/2005/8/layout/radial6"/>
    <dgm:cxn modelId="{74359987-92C8-47C2-8BD0-F029D9FBB88C}" type="presParOf" srcId="{ADA0194E-C262-4012-B474-02C6F7C51C9A}" destId="{AF36A67A-EDE4-4DAB-80ED-D8E575F42A41}" srcOrd="10" destOrd="0" presId="urn:microsoft.com/office/officeart/2005/8/layout/radial6"/>
    <dgm:cxn modelId="{FE7D5920-7148-4081-B0CC-8DA459564713}" type="presParOf" srcId="{ADA0194E-C262-4012-B474-02C6F7C51C9A}" destId="{02DBD2F1-48CC-4295-BD02-B213DED054B9}" srcOrd="11" destOrd="0" presId="urn:microsoft.com/office/officeart/2005/8/layout/radial6"/>
    <dgm:cxn modelId="{BB17F274-DDB6-4FDB-8FC6-88890F86ECE1}" type="presParOf" srcId="{ADA0194E-C262-4012-B474-02C6F7C51C9A}" destId="{CAE04EC9-377C-4BBC-A892-EAF466F4338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E04EC9-377C-4BBC-A892-EAF466F4338A}">
      <dsp:nvSpPr>
        <dsp:cNvPr id="0" name=""/>
        <dsp:cNvSpPr/>
      </dsp:nvSpPr>
      <dsp:spPr>
        <a:xfrm>
          <a:off x="1213909" y="636707"/>
          <a:ext cx="4170717" cy="4170717"/>
        </a:xfrm>
        <a:prstGeom prst="blockArc">
          <a:avLst>
            <a:gd name="adj1" fmla="val 10821489"/>
            <a:gd name="adj2" fmla="val 16156565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3D84D-76ED-4FE3-9C21-FBE379EB0204}">
      <dsp:nvSpPr>
        <dsp:cNvPr id="0" name=""/>
        <dsp:cNvSpPr/>
      </dsp:nvSpPr>
      <dsp:spPr>
        <a:xfrm>
          <a:off x="1213949" y="623974"/>
          <a:ext cx="4170717" cy="4170717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B763D8-C66C-44F8-BC84-D908E16CFD83}">
      <dsp:nvSpPr>
        <dsp:cNvPr id="0" name=""/>
        <dsp:cNvSpPr/>
      </dsp:nvSpPr>
      <dsp:spPr>
        <a:xfrm>
          <a:off x="1213949" y="623974"/>
          <a:ext cx="4170717" cy="4170717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9C40CE-9ADC-4ED9-B13B-74EE0FA3BAF4}">
      <dsp:nvSpPr>
        <dsp:cNvPr id="0" name=""/>
        <dsp:cNvSpPr/>
      </dsp:nvSpPr>
      <dsp:spPr>
        <a:xfrm>
          <a:off x="1213989" y="636706"/>
          <a:ext cx="4170717" cy="4170717"/>
        </a:xfrm>
        <a:prstGeom prst="blockArc">
          <a:avLst>
            <a:gd name="adj1" fmla="val 16156430"/>
            <a:gd name="adj2" fmla="val 21578513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B21DB3-15BE-4E0C-A5CF-D7E333AC0926}">
      <dsp:nvSpPr>
        <dsp:cNvPr id="0" name=""/>
        <dsp:cNvSpPr/>
      </dsp:nvSpPr>
      <dsp:spPr>
        <a:xfrm>
          <a:off x="2340318" y="1750343"/>
          <a:ext cx="1917980" cy="191798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300" kern="1200" dirty="0"/>
        </a:p>
      </dsp:txBody>
      <dsp:txXfrm>
        <a:off x="2621200" y="2031225"/>
        <a:ext cx="1356216" cy="1356216"/>
      </dsp:txXfrm>
    </dsp:sp>
    <dsp:sp modelId="{E9F32EA2-34E6-4490-97B7-5732DA2CBA68}">
      <dsp:nvSpPr>
        <dsp:cNvPr id="0" name=""/>
        <dsp:cNvSpPr/>
      </dsp:nvSpPr>
      <dsp:spPr>
        <a:xfrm>
          <a:off x="2602238" y="13910"/>
          <a:ext cx="1342586" cy="134258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2798855" y="210527"/>
        <a:ext cx="949352" cy="949352"/>
      </dsp:txXfrm>
    </dsp:sp>
    <dsp:sp modelId="{02770AFB-88C5-4DB8-B896-309749733FA0}">
      <dsp:nvSpPr>
        <dsp:cNvPr id="0" name=""/>
        <dsp:cNvSpPr/>
      </dsp:nvSpPr>
      <dsp:spPr>
        <a:xfrm>
          <a:off x="4650822" y="2034905"/>
          <a:ext cx="1371022" cy="134885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4851604" y="2232440"/>
        <a:ext cx="969458" cy="953786"/>
      </dsp:txXfrm>
    </dsp:sp>
    <dsp:sp modelId="{C08EC873-DBE9-4ADC-8DA1-DCB05D87E376}">
      <dsp:nvSpPr>
        <dsp:cNvPr id="0" name=""/>
        <dsp:cNvSpPr/>
      </dsp:nvSpPr>
      <dsp:spPr>
        <a:xfrm>
          <a:off x="2628015" y="4075065"/>
          <a:ext cx="1342586" cy="134258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/>
        </a:p>
      </dsp:txBody>
      <dsp:txXfrm>
        <a:off x="2824632" y="4271682"/>
        <a:ext cx="949352" cy="949352"/>
      </dsp:txXfrm>
    </dsp:sp>
    <dsp:sp modelId="{AF36A67A-EDE4-4DAB-80ED-D8E575F42A41}">
      <dsp:nvSpPr>
        <dsp:cNvPr id="0" name=""/>
        <dsp:cNvSpPr/>
      </dsp:nvSpPr>
      <dsp:spPr>
        <a:xfrm>
          <a:off x="590989" y="2038040"/>
          <a:ext cx="1342586" cy="1342586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787606" y="2234657"/>
        <a:ext cx="949352" cy="949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46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9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7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5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55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2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9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8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8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2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19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C65A2-8223-445F-8FED-709FB14477AD}" type="datetimeFigureOut">
              <a:rPr lang="en-US" smtClean="0"/>
              <a:t>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AB7CA-F64F-449E-AFE2-DE2B2CA3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80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11" Type="http://schemas.openxmlformats.org/officeDocument/2006/relationships/image" Target="../media/image21.png"/><Relationship Id="rId5" Type="http://schemas.openxmlformats.org/officeDocument/2006/relationships/image" Target="../media/image15.emf"/><Relationship Id="rId10" Type="http://schemas.openxmlformats.org/officeDocument/2006/relationships/image" Target="../media/image20.emf"/><Relationship Id="rId4" Type="http://schemas.openxmlformats.org/officeDocument/2006/relationships/image" Target="../media/image14.emf"/><Relationship Id="rId9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9" y="617113"/>
            <a:ext cx="6555346" cy="54057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77296" y="1146220"/>
            <a:ext cx="3747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6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05765" y="382074"/>
            <a:ext cx="4212465" cy="856387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681766" y="1850803"/>
            <a:ext cx="5662658" cy="30302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জয়নব খাতুন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অধ্যাপক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মনোবিজ্ঞান বিভাগ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টিচার্স ট্রেনিং কলেজ রাজশাহী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zoynobk@yahoo.com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50019" y="2097552"/>
            <a:ext cx="2371531" cy="187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8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152659" y="156156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নবম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জীববিজ্ঞান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বিজ্ঞান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বকোষ ও টিস্যু)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বিষয়বস্তুঃ(স্নায়ুকোষ)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৫০মিঃ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624330" y="393879"/>
            <a:ext cx="3810000" cy="914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RCC\Downloads\1.jpg"/>
          <p:cNvPicPr>
            <a:picLocks noChangeAspect="1" noChangeArrowheads="1"/>
          </p:cNvPicPr>
          <p:nvPr/>
        </p:nvPicPr>
        <p:blipFill rotWithShape="1">
          <a:blip r:embed="rId2" cstate="print"/>
          <a:srcRect l="9907" t="6132" r="10333" b="2600"/>
          <a:stretch/>
        </p:blipFill>
        <p:spPr bwMode="auto">
          <a:xfrm>
            <a:off x="4044085" y="1514526"/>
            <a:ext cx="2472744" cy="3149250"/>
          </a:xfrm>
          <a:prstGeom prst="rect">
            <a:avLst/>
          </a:prstGeom>
          <a:noFill/>
        </p:spPr>
      </p:pic>
      <p:pic>
        <p:nvPicPr>
          <p:cNvPr id="13" name="Picture 12" descr="C:\Users\RCC\Downloads\Simple squamous epithelial tissu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4844" y="1506828"/>
            <a:ext cx="2529454" cy="3156948"/>
          </a:xfrm>
          <a:prstGeom prst="rect">
            <a:avLst/>
          </a:prstGeom>
          <a:noFill/>
        </p:spPr>
      </p:pic>
      <p:sp>
        <p:nvSpPr>
          <p:cNvPr id="14" name="Arc 13"/>
          <p:cNvSpPr/>
          <p:nvPr/>
        </p:nvSpPr>
        <p:spPr>
          <a:xfrm>
            <a:off x="7134896" y="1506828"/>
            <a:ext cx="592428" cy="89411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C:\Users\RCC\Downloads\Blo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2173" y="1506828"/>
            <a:ext cx="2446867" cy="3149250"/>
          </a:xfrm>
          <a:prstGeom prst="rect">
            <a:avLst/>
          </a:prstGeom>
          <a:noFill/>
        </p:spPr>
      </p:pic>
      <p:pic>
        <p:nvPicPr>
          <p:cNvPr id="16" name="Picture 2" descr="C:\Users\RCC\Downloads\neuron.gif"/>
          <p:cNvPicPr>
            <a:picLocks noChangeAspect="1" noChangeArrowheads="1"/>
          </p:cNvPicPr>
          <p:nvPr/>
        </p:nvPicPr>
        <p:blipFill rotWithShape="1">
          <a:blip r:embed="rId5"/>
          <a:srcRect l="9877" r="39202" b="7018"/>
          <a:stretch/>
        </p:blipFill>
        <p:spPr bwMode="auto">
          <a:xfrm>
            <a:off x="9136102" y="262758"/>
            <a:ext cx="2467763" cy="508268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3026654" y="5145013"/>
            <a:ext cx="4507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 গুলি লক্ষ্য 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06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……….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389808" y="1375636"/>
            <a:ext cx="6236632" cy="4997676"/>
            <a:chOff x="3389808" y="1375636"/>
            <a:chExt cx="6236632" cy="499767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9808" y="1375636"/>
              <a:ext cx="6236632" cy="499767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389808" y="2837831"/>
              <a:ext cx="5941050" cy="13111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lnSpc>
                  <a:spcPct val="90000"/>
                </a:lnSpc>
                <a:spcBef>
                  <a:spcPts val="1000"/>
                </a:spcBef>
              </a:pPr>
              <a:r>
                <a:rPr lang="bn-BD" sz="880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স্নায়ুকোষ/নিউরন</a:t>
              </a:r>
              <a:endParaRPr lang="en-US" sz="8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7051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600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…….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টিস্যু কি তা বলতে পারবে।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নিউরনের সংগা দিতে পারবে।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নিউরনের গঠন সম্পর্কে বলতে পারবে।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নিউরনের বিভিন্ন অংশ চিহ্নিত করতে পারবে।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নিউরনের কাজ বিশ্লেষণ করতে পারবে।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26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CC\Downloads\1.jpg"/>
          <p:cNvPicPr>
            <a:picLocks noChangeAspect="1" noChangeArrowheads="1"/>
          </p:cNvPicPr>
          <p:nvPr/>
        </p:nvPicPr>
        <p:blipFill rotWithShape="1">
          <a:blip r:embed="rId2" cstate="print"/>
          <a:srcRect l="9907" t="6132" r="10333" b="2600"/>
          <a:stretch/>
        </p:blipFill>
        <p:spPr bwMode="auto">
          <a:xfrm>
            <a:off x="6413001" y="1514526"/>
            <a:ext cx="2472744" cy="3149250"/>
          </a:xfrm>
          <a:prstGeom prst="rect">
            <a:avLst/>
          </a:prstGeom>
          <a:noFill/>
        </p:spPr>
      </p:pic>
      <p:pic>
        <p:nvPicPr>
          <p:cNvPr id="3" name="Picture 2" descr="C:\Users\RCC\Downloads\Simple squamous epithelial tissu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4844" y="1506828"/>
            <a:ext cx="2529454" cy="3156948"/>
          </a:xfrm>
          <a:prstGeom prst="rect">
            <a:avLst/>
          </a:prstGeom>
          <a:noFill/>
        </p:spPr>
      </p:pic>
      <p:pic>
        <p:nvPicPr>
          <p:cNvPr id="4" name="Picture 3" descr="C:\Users\RCC\Downloads\Blo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1731" y="1514526"/>
            <a:ext cx="2446867" cy="3149250"/>
          </a:xfrm>
          <a:prstGeom prst="rect">
            <a:avLst/>
          </a:prstGeom>
          <a:noFill/>
        </p:spPr>
      </p:pic>
      <p:pic>
        <p:nvPicPr>
          <p:cNvPr id="5" name="Picture 2" descr="C:\Users\RCC\Downloads\neuron.gif"/>
          <p:cNvPicPr>
            <a:picLocks noChangeAspect="1" noChangeArrowheads="1"/>
          </p:cNvPicPr>
          <p:nvPr/>
        </p:nvPicPr>
        <p:blipFill rotWithShape="1">
          <a:blip r:embed="rId5"/>
          <a:srcRect l="9877" r="39202" b="7018"/>
          <a:stretch/>
        </p:blipFill>
        <p:spPr bwMode="auto">
          <a:xfrm>
            <a:off x="9195397" y="34591"/>
            <a:ext cx="2467763" cy="508268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39657" y="4968817"/>
            <a:ext cx="2150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আবরণী টিস্যু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27718" y="4941660"/>
            <a:ext cx="197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পেশী টিস্যু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8664" y="4984124"/>
            <a:ext cx="1844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যোজক টিস্যু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535586" y="5002229"/>
            <a:ext cx="2308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নার্ভ টিস্যু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8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90" y="208969"/>
            <a:ext cx="4542594" cy="36351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867" y="355976"/>
            <a:ext cx="4430246" cy="34881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251" y="355975"/>
            <a:ext cx="2292333" cy="34881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06" y="4088333"/>
            <a:ext cx="2301105" cy="249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3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121" y="437882"/>
            <a:ext cx="10515600" cy="1716445"/>
          </a:xfrm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টিস্যু কাকে বলে?একক কাজ(০৪ মিঃ)</a:t>
            </a:r>
            <a:b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নিউরন/স্নায়ুকোষ কী?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02144"/>
            <a:ext cx="10515600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</a:p>
          <a:p>
            <a:pPr marL="0" indent="0">
              <a:buNone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একই গঠন ও কাজ বিশিষ্ট একাধিক কোষ একই স্থান থেকে উৎপন্ন হয়ে একটা  সাধারণ কাজ করতে থাকলে ঐ কোষ সমষ্টি এবং তাদের সৃষ্ট অন্তঃকোষীয় পদার্থকে একত্রে টিস্যু বলে। </a:t>
            </a:r>
          </a:p>
          <a:p>
            <a:pPr marL="0" indent="0">
              <a:buNone/>
            </a:pP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স্নায়ুকোষ বা নিউরন হল সেই সকল কোষ যা স্নায়ুতন্ত্রের মৌলিক একক এবং স্নায়ুতন্ত্রের সর্বত্র তথ্য পরিবহনের জন্য দায়ী।অর্থাৎ যে বিশেষ কোষ দ্বারা গঠিত,তাকে স্নায়ুকোষ বা নিউরন বলে।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শাখা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সম্বলিত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5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021" y="3318322"/>
            <a:ext cx="3598959" cy="269922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55812" y="327689"/>
            <a:ext cx="3918953" cy="2496106"/>
            <a:chOff x="2564807" y="3735224"/>
            <a:chExt cx="3510002" cy="180577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64807" y="3735224"/>
              <a:ext cx="1653191" cy="163526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44011" y="3735224"/>
              <a:ext cx="1530798" cy="1805779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9130" y="447348"/>
            <a:ext cx="2700254" cy="2293429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4155788" y="3457695"/>
            <a:ext cx="3722518" cy="2363556"/>
            <a:chOff x="630541" y="482675"/>
            <a:chExt cx="4227120" cy="255673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0541" y="537379"/>
              <a:ext cx="1702173" cy="250203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09268" y="482675"/>
              <a:ext cx="2248393" cy="114328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8"/>
            <a:srcRect l="14575" t="19383"/>
            <a:stretch/>
          </p:blipFill>
          <p:spPr>
            <a:xfrm rot="16200000">
              <a:off x="3044401" y="1226153"/>
              <a:ext cx="1378129" cy="2248391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4189838" y="-14317"/>
            <a:ext cx="3232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1213" y="2795102"/>
            <a:ext cx="2846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 দেহ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9130" y="6017542"/>
            <a:ext cx="290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ড্রেনড্রাইট(স্নায়ু কেশ)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738813" y="3735668"/>
            <a:ext cx="2821318" cy="2175735"/>
            <a:chOff x="788449" y="3767567"/>
            <a:chExt cx="3187804" cy="37863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22245" y="3767567"/>
              <a:ext cx="737923" cy="3324189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10"/>
            <a:srcRect l="14466" t="6158" r="8071"/>
            <a:stretch/>
          </p:blipFill>
          <p:spPr>
            <a:xfrm>
              <a:off x="2280313" y="3844534"/>
              <a:ext cx="1078478" cy="3247223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788449" y="7030710"/>
              <a:ext cx="318780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2800" dirty="0" smtClean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অ্যাক্সন(স্নায়ু শাখা)</a:t>
              </a:r>
              <a:endParaRPr 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316902" y="2801925"/>
            <a:ext cx="1586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1"/>
          <a:srcRect l="7165" t="3271" r="18478" b="3013"/>
          <a:stretch/>
        </p:blipFill>
        <p:spPr>
          <a:xfrm>
            <a:off x="8773161" y="497215"/>
            <a:ext cx="2482976" cy="23047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80001" y="2738812"/>
            <a:ext cx="2069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 আবরণী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49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2807" y="1042466"/>
            <a:ext cx="3375824" cy="27318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27303" y="1042466"/>
            <a:ext cx="3375824" cy="273184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8768625" y="1042466"/>
            <a:ext cx="2526147" cy="2731848"/>
            <a:chOff x="9000445" y="1042467"/>
            <a:chExt cx="2526147" cy="320836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7327"/>
            <a:stretch/>
          </p:blipFill>
          <p:spPr>
            <a:xfrm>
              <a:off x="9000445" y="1042467"/>
              <a:ext cx="1418563" cy="320836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0419008" y="1210615"/>
              <a:ext cx="110758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এক মুখি</a:t>
              </a:r>
            </a:p>
            <a:p>
              <a:endParaRPr lang="bn-BD" sz="24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দ্বি মুখি</a:t>
              </a:r>
            </a:p>
            <a:p>
              <a:endParaRPr lang="bn-BD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BD" sz="24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বহু মুখি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432107" y="74254"/>
            <a:ext cx="6106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ধরনের নিউরন এবং এর অংশ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808" y="4096195"/>
            <a:ext cx="3375824" cy="26050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7302" y="4096195"/>
            <a:ext cx="3375824" cy="24869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93" y="4096195"/>
            <a:ext cx="2563896" cy="248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93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কাজ(১৫মিঃ)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গঠন অনুসারে নিউরনকে কয় ভাগে ভাগ করা যায়?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পূর্ণাংগ নিউরন এঁকে এর বিভিন্ন অংশ চিহ্নিত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69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325932" y="1005466"/>
            <a:ext cx="4200660" cy="5511244"/>
            <a:chOff x="1676400" y="686937"/>
            <a:chExt cx="5394102" cy="5763332"/>
          </a:xfrm>
        </p:grpSpPr>
        <p:pic>
          <p:nvPicPr>
            <p:cNvPr id="2" name="Picture 2" descr="C:\Users\RCC\Downloads\neuron.gif"/>
            <p:cNvPicPr>
              <a:picLocks noChangeAspect="1" noChangeArrowheads="1"/>
            </p:cNvPicPr>
            <p:nvPr/>
          </p:nvPicPr>
          <p:blipFill rotWithShape="1">
            <a:blip r:embed="rId2"/>
            <a:srcRect l="7813" r="38338" b="6926"/>
            <a:stretch/>
          </p:blipFill>
          <p:spPr bwMode="auto">
            <a:xfrm>
              <a:off x="1676400" y="686937"/>
              <a:ext cx="2766811" cy="5394000"/>
            </a:xfrm>
            <a:prstGeom prst="rect">
              <a:avLst/>
            </a:prstGeom>
            <a:noFill/>
          </p:spPr>
        </p:pic>
        <p:sp>
          <p:nvSpPr>
            <p:cNvPr id="3" name="TextBox 2"/>
            <p:cNvSpPr txBox="1"/>
            <p:nvPr/>
          </p:nvSpPr>
          <p:spPr>
            <a:xfrm>
              <a:off x="4443211" y="937113"/>
              <a:ext cx="2627291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ড্রেনড্রাইট(স্নায়ুকেশ)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কোষ আবরণী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কোষদেহ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নিউক্লিয়াস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নিসিল দানা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অ্যাক্সন(স্নায়ুশাখা)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মায়েলিন সিঁধ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রেনভিয়ারের পর্ব</a:t>
              </a: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নিউরেলিমা</a:t>
              </a:r>
            </a:p>
            <a:p>
              <a:endParaRPr lang="bn-BD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BD" sz="2400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bn-BD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bn-BD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শেষপ্রান্ত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05318" y="6080937"/>
              <a:ext cx="27100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 smtClean="0"/>
                <a:t>চিত্র-একটি নিউরন</a:t>
              </a:r>
              <a:endParaRPr lang="en-US" dirty="0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33" y="1005466"/>
            <a:ext cx="3293896" cy="37523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9" y="1005466"/>
            <a:ext cx="2960533" cy="37523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59877" y="110937"/>
            <a:ext cx="3787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7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1" t="-267" r="14240" b="-1"/>
          <a:stretch/>
        </p:blipFill>
        <p:spPr>
          <a:xfrm>
            <a:off x="257578" y="90153"/>
            <a:ext cx="3451537" cy="34772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92" y="90154"/>
            <a:ext cx="3359819" cy="34772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288" y="90153"/>
            <a:ext cx="3146754" cy="34772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15" y="3702671"/>
            <a:ext cx="3146754" cy="24985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81882" y="3747751"/>
            <a:ext cx="2157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স্বাদ গ্রহণে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7578" y="6321899"/>
            <a:ext cx="4378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স্মৃতিধারণ এবং পেশির সমন্বয় সাধনে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288" y="4485061"/>
            <a:ext cx="2768958" cy="207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81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695163" cy="1325563"/>
          </a:xfrm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কাজ(২০মিঃ)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6392" y="5045153"/>
            <a:ext cx="6786093" cy="853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 কিভাবে কাজ করে ব্যাখ্যা কর।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210" y="365125"/>
            <a:ext cx="5374782" cy="403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44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04172023"/>
              </p:ext>
            </p:extLst>
          </p:nvPr>
        </p:nvGraphicFramePr>
        <p:xfrm>
          <a:off x="2477230" y="707791"/>
          <a:ext cx="661283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0312" y="700548"/>
            <a:ext cx="8126672" cy="542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6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9B21DB3-15BE-4E0C-A5CF-D7E333AC0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D9B21DB3-15BE-4E0C-A5CF-D7E333AC0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D9B21DB3-15BE-4E0C-A5CF-D7E333AC09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9F32EA2-34E6-4490-97B7-5732DA2CB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E9F32EA2-34E6-4490-97B7-5732DA2CB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E9F32EA2-34E6-4490-97B7-5732DA2CB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D9C40CE-9ADC-4ED9-B13B-74EE0FA3B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FD9C40CE-9ADC-4ED9-B13B-74EE0FA3B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FD9C40CE-9ADC-4ED9-B13B-74EE0FA3B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770AFB-88C5-4DB8-B896-309749733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02770AFB-88C5-4DB8-B896-309749733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02770AFB-88C5-4DB8-B896-309749733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4B763D8-C66C-44F8-BC84-D908E16CF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graphicEl>
                                              <a:dgm id="{64B763D8-C66C-44F8-BC84-D908E16CF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graphicEl>
                                              <a:dgm id="{64B763D8-C66C-44F8-BC84-D908E16CF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8EC873-DBE9-4ADC-8DA1-DCB05D87E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C08EC873-DBE9-4ADC-8DA1-DCB05D87E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C08EC873-DBE9-4ADC-8DA1-DCB05D87E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973D84D-76ED-4FE3-9C21-FBE379EB02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graphicEl>
                                              <a:dgm id="{B973D84D-76ED-4FE3-9C21-FBE379EB02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graphicEl>
                                              <a:dgm id="{B973D84D-76ED-4FE3-9C21-FBE379EB02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F36A67A-EDE4-4DAB-80ED-D8E575F42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AF36A67A-EDE4-4DAB-80ED-D8E575F42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AF36A67A-EDE4-4DAB-80ED-D8E575F42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AE04EC9-377C-4BBC-A892-EAF466F43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CAE04EC9-377C-4BBC-A892-EAF466F43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CAE04EC9-377C-4BBC-A892-EAF466F433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উদ্দীপনা গ্রহণ করে উপযুক্ত প্রতিবেদন সৃষ্টি করে এবং তা বাস্তবায়ন করে।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উচ্চতর প্রাণিতে স্মৃতি সংরক্ষণ করে।</a:t>
            </a:r>
          </a:p>
          <a:p>
            <a:pPr marL="0" indent="0">
              <a:buNone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 বিভিন্ন অঙ্গের কাজ নিয়ন্ত্রণ করে এবং তাদের মধ্যে সমন্বয় সাধন করে।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00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546" y="968449"/>
            <a:ext cx="4432176" cy="3493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762" y="968448"/>
            <a:ext cx="2816596" cy="34933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052" y="810917"/>
            <a:ext cx="3944454" cy="3650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05506" y="103031"/>
            <a:ext cx="1712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053" y="4816699"/>
            <a:ext cx="3944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 কোথায় অবস্থিত?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 কী কী অংশ নিয়ে গঠিত?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19730" y="4816699"/>
            <a:ext cx="3400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নিউরনের দুটি কাজ বল?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53093" y="4816699"/>
            <a:ext cx="2317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স্নায়ু সন্ধি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89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499" y="365124"/>
            <a:ext cx="2875278" cy="665186"/>
          </a:xfrm>
        </p:spPr>
        <p:txBody>
          <a:bodyPr>
            <a:noAutofit/>
          </a:bodyPr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7907" y="4609008"/>
            <a:ext cx="8395952" cy="83875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স্নায়ুতন্ত্রের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উক্তিটির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তাৎপর্য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592" y="395989"/>
            <a:ext cx="4127350" cy="36866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46368"/>
          <a:stretch/>
        </p:blipFill>
        <p:spPr>
          <a:xfrm>
            <a:off x="838201" y="365124"/>
            <a:ext cx="2046668" cy="371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38" t="-414411" r="-202816" b="448448"/>
          <a:stretch/>
        </p:blipFill>
        <p:spPr>
          <a:xfrm>
            <a:off x="10122794" y="1880315"/>
            <a:ext cx="871470" cy="84678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446985" y="1249251"/>
            <a:ext cx="6233375" cy="4354631"/>
            <a:chOff x="2446985" y="1249251"/>
            <a:chExt cx="6233375" cy="435463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6985" y="1249251"/>
              <a:ext cx="6233375" cy="435463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3812146" y="3571976"/>
              <a:ext cx="298789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66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ধন্যবাদ</a:t>
              </a:r>
              <a:endParaRPr lang="en-US" sz="6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93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911</TotalTime>
  <Words>311</Words>
  <Application>Microsoft Office PowerPoint</Application>
  <PresentationFormat>Custom</PresentationFormat>
  <Paragraphs>80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আজকের পাঠ……….</vt:lpstr>
      <vt:lpstr>শিখনফল</vt:lpstr>
      <vt:lpstr>PowerPoint Presentation</vt:lpstr>
      <vt:lpstr>PowerPoint Presentation</vt:lpstr>
      <vt:lpstr>টিস্যু কাকে বলে?একক কাজ(০৪ মিঃ) নিউরন/স্নায়ুকোষ কী? </vt:lpstr>
      <vt:lpstr>PowerPoint Presentation</vt:lpstr>
      <vt:lpstr>PowerPoint Presentation</vt:lpstr>
      <vt:lpstr>জোড়ায় কাজ(১৫মিঃ)</vt:lpstr>
      <vt:lpstr>PowerPoint Presentation</vt:lpstr>
      <vt:lpstr>PowerPoint Presentation</vt:lpstr>
      <vt:lpstr>দলীয় কাজ(২০মিঃ)</vt:lpstr>
      <vt:lpstr>PowerPoint Presentation</vt:lpstr>
      <vt:lpstr>সমাধান</vt:lpstr>
      <vt:lpstr>PowerPoint Presentation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274</cp:revision>
  <dcterms:created xsi:type="dcterms:W3CDTF">2013-10-13T02:33:45Z</dcterms:created>
  <dcterms:modified xsi:type="dcterms:W3CDTF">2014-02-12T05:29:33Z</dcterms:modified>
</cp:coreProperties>
</file>