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3" r:id="rId3"/>
    <p:sldId id="261" r:id="rId4"/>
    <p:sldId id="270" r:id="rId5"/>
    <p:sldId id="256" r:id="rId6"/>
    <p:sldId id="257" r:id="rId7"/>
    <p:sldId id="258" r:id="rId8"/>
    <p:sldId id="264" r:id="rId9"/>
    <p:sldId id="265" r:id="rId10"/>
    <p:sldId id="272" r:id="rId11"/>
    <p:sldId id="276" r:id="rId12"/>
    <p:sldId id="273" r:id="rId13"/>
    <p:sldId id="274" r:id="rId14"/>
    <p:sldId id="275" r:id="rId15"/>
    <p:sldId id="277" r:id="rId16"/>
    <p:sldId id="267" r:id="rId17"/>
    <p:sldId id="266" r:id="rId18"/>
    <p:sldId id="268" r:id="rId19"/>
    <p:sldId id="27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53" autoAdjust="0"/>
    <p:restoredTop sz="94660"/>
  </p:normalViewPr>
  <p:slideViewPr>
    <p:cSldViewPr>
      <p:cViewPr>
        <p:scale>
          <a:sx n="50" d="100"/>
          <a:sy n="50" d="100"/>
        </p:scale>
        <p:origin x="-121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D21AD-53C6-4951-8356-0732BEC3443F}" type="datetimeFigureOut">
              <a:rPr lang="en-US" smtClean="0"/>
              <a:pPr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2880A-7C8E-429B-9F46-8DB04140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30480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পদার্থবিজ্ঞান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r"/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r"/>
            <a:endParaRPr lang="en-US" sz="96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0" y="4648200"/>
            <a:ext cx="25490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295400"/>
            <a:ext cx="3886201" cy="3370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22098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3048000"/>
            <a:ext cx="3657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-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1905000"/>
            <a:ext cx="6781800" cy="3715167"/>
            <a:chOff x="228600" y="762000"/>
            <a:chExt cx="6781800" cy="3715167"/>
          </a:xfrm>
        </p:grpSpPr>
        <p:sp>
          <p:nvSpPr>
            <p:cNvPr id="5" name="TextBox 4"/>
            <p:cNvSpPr txBox="1"/>
            <p:nvPr/>
          </p:nvSpPr>
          <p:spPr>
            <a:xfrm>
              <a:off x="228600" y="1676400"/>
              <a:ext cx="67818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ফারজানা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আহ্‌মেদ</a:t>
              </a:r>
              <a:endPara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অধ্যাপক</a:t>
              </a:r>
              <a:endPara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পদার্থবিজ্ঞান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বিভাগ</a:t>
              </a:r>
              <a:endPara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মেট্রোপলিটন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স্কুল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এন্ড</a:t>
              </a:r>
              <a:r>
                <a:rPr lang="en-US" sz="44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কলেজ</a:t>
              </a:r>
              <a:endPara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8600" y="762000"/>
              <a:ext cx="4191000" cy="925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latin typeface="NikoshBAN" pitchFamily="2" charset="0"/>
                  <a:cs typeface="NikoshBAN" pitchFamily="2" charset="0"/>
                </a:rPr>
                <a:t>উপস্থাপনায়ঃ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9" name="Picture 8" descr="r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927860"/>
            <a:ext cx="1597598" cy="23393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t-rea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508913"/>
            <a:ext cx="4800600" cy="3510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28600" y="1295400"/>
            <a:ext cx="891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রাস্তার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চাকার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ঘর্ষণ</a:t>
            </a:r>
            <a:endParaRPr lang="en-US" sz="4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ll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600200"/>
            <a:ext cx="4191000" cy="3885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657600" y="533400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উরন্ত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বেলুন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loud 77"/>
          <p:cNvSpPr/>
          <p:nvPr/>
        </p:nvSpPr>
        <p:spPr>
          <a:xfrm>
            <a:off x="914400" y="533400"/>
            <a:ext cx="2667000" cy="6096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loud 78"/>
          <p:cNvSpPr/>
          <p:nvPr/>
        </p:nvSpPr>
        <p:spPr>
          <a:xfrm>
            <a:off x="3581400" y="1143000"/>
            <a:ext cx="2667000" cy="609600"/>
          </a:xfrm>
          <a:prstGeom prst="cloud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79"/>
          <p:cNvSpPr/>
          <p:nvPr/>
        </p:nvSpPr>
        <p:spPr>
          <a:xfrm>
            <a:off x="3794760" y="3901440"/>
            <a:ext cx="5349240" cy="2956560"/>
          </a:xfrm>
          <a:custGeom>
            <a:avLst/>
            <a:gdLst>
              <a:gd name="connsiteX0" fmla="*/ 5349240 w 5349240"/>
              <a:gd name="connsiteY0" fmla="*/ 0 h 2956560"/>
              <a:gd name="connsiteX1" fmla="*/ 4739640 w 5349240"/>
              <a:gd name="connsiteY1" fmla="*/ 30480 h 2956560"/>
              <a:gd name="connsiteX2" fmla="*/ 4693920 w 5349240"/>
              <a:gd name="connsiteY2" fmla="*/ 45720 h 2956560"/>
              <a:gd name="connsiteX3" fmla="*/ 4617720 w 5349240"/>
              <a:gd name="connsiteY3" fmla="*/ 76200 h 2956560"/>
              <a:gd name="connsiteX4" fmla="*/ 4343400 w 5349240"/>
              <a:gd name="connsiteY4" fmla="*/ 137160 h 2956560"/>
              <a:gd name="connsiteX5" fmla="*/ 4282440 w 5349240"/>
              <a:gd name="connsiteY5" fmla="*/ 167640 h 2956560"/>
              <a:gd name="connsiteX6" fmla="*/ 4008120 w 5349240"/>
              <a:gd name="connsiteY6" fmla="*/ 274320 h 2956560"/>
              <a:gd name="connsiteX7" fmla="*/ 3855720 w 5349240"/>
              <a:gd name="connsiteY7" fmla="*/ 304800 h 2956560"/>
              <a:gd name="connsiteX8" fmla="*/ 3718560 w 5349240"/>
              <a:gd name="connsiteY8" fmla="*/ 350520 h 2956560"/>
              <a:gd name="connsiteX9" fmla="*/ 3672840 w 5349240"/>
              <a:gd name="connsiteY9" fmla="*/ 365760 h 2956560"/>
              <a:gd name="connsiteX10" fmla="*/ 3535680 w 5349240"/>
              <a:gd name="connsiteY10" fmla="*/ 381000 h 2956560"/>
              <a:gd name="connsiteX11" fmla="*/ 3307080 w 5349240"/>
              <a:gd name="connsiteY11" fmla="*/ 426720 h 2956560"/>
              <a:gd name="connsiteX12" fmla="*/ 3230880 w 5349240"/>
              <a:gd name="connsiteY12" fmla="*/ 441960 h 2956560"/>
              <a:gd name="connsiteX13" fmla="*/ 3108960 w 5349240"/>
              <a:gd name="connsiteY13" fmla="*/ 457200 h 2956560"/>
              <a:gd name="connsiteX14" fmla="*/ 2971800 w 5349240"/>
              <a:gd name="connsiteY14" fmla="*/ 502920 h 2956560"/>
              <a:gd name="connsiteX15" fmla="*/ 2819400 w 5349240"/>
              <a:gd name="connsiteY15" fmla="*/ 518160 h 2956560"/>
              <a:gd name="connsiteX16" fmla="*/ 2743200 w 5349240"/>
              <a:gd name="connsiteY16" fmla="*/ 548640 h 2956560"/>
              <a:gd name="connsiteX17" fmla="*/ 2606040 w 5349240"/>
              <a:gd name="connsiteY17" fmla="*/ 579120 h 2956560"/>
              <a:gd name="connsiteX18" fmla="*/ 2560320 w 5349240"/>
              <a:gd name="connsiteY18" fmla="*/ 594360 h 2956560"/>
              <a:gd name="connsiteX19" fmla="*/ 2499360 w 5349240"/>
              <a:gd name="connsiteY19" fmla="*/ 609600 h 2956560"/>
              <a:gd name="connsiteX20" fmla="*/ 2453640 w 5349240"/>
              <a:gd name="connsiteY20" fmla="*/ 624840 h 2956560"/>
              <a:gd name="connsiteX21" fmla="*/ 2392680 w 5349240"/>
              <a:gd name="connsiteY21" fmla="*/ 640080 h 2956560"/>
              <a:gd name="connsiteX22" fmla="*/ 2316480 w 5349240"/>
              <a:gd name="connsiteY22" fmla="*/ 670560 h 2956560"/>
              <a:gd name="connsiteX23" fmla="*/ 2209800 w 5349240"/>
              <a:gd name="connsiteY23" fmla="*/ 701040 h 2956560"/>
              <a:gd name="connsiteX24" fmla="*/ 2164080 w 5349240"/>
              <a:gd name="connsiteY24" fmla="*/ 716280 h 2956560"/>
              <a:gd name="connsiteX25" fmla="*/ 2118360 w 5349240"/>
              <a:gd name="connsiteY25" fmla="*/ 746760 h 2956560"/>
              <a:gd name="connsiteX26" fmla="*/ 1996440 w 5349240"/>
              <a:gd name="connsiteY26" fmla="*/ 807720 h 2956560"/>
              <a:gd name="connsiteX27" fmla="*/ 1950720 w 5349240"/>
              <a:gd name="connsiteY27" fmla="*/ 853440 h 2956560"/>
              <a:gd name="connsiteX28" fmla="*/ 1859280 w 5349240"/>
              <a:gd name="connsiteY28" fmla="*/ 914400 h 2956560"/>
              <a:gd name="connsiteX29" fmla="*/ 1813560 w 5349240"/>
              <a:gd name="connsiteY29" fmla="*/ 944880 h 2956560"/>
              <a:gd name="connsiteX30" fmla="*/ 1767840 w 5349240"/>
              <a:gd name="connsiteY30" fmla="*/ 990600 h 2956560"/>
              <a:gd name="connsiteX31" fmla="*/ 1630680 w 5349240"/>
              <a:gd name="connsiteY31" fmla="*/ 1066800 h 2956560"/>
              <a:gd name="connsiteX32" fmla="*/ 1539240 w 5349240"/>
              <a:gd name="connsiteY32" fmla="*/ 1143000 h 2956560"/>
              <a:gd name="connsiteX33" fmla="*/ 1645920 w 5349240"/>
              <a:gd name="connsiteY33" fmla="*/ 1325880 h 2956560"/>
              <a:gd name="connsiteX34" fmla="*/ 1706880 w 5349240"/>
              <a:gd name="connsiteY34" fmla="*/ 1341120 h 2956560"/>
              <a:gd name="connsiteX35" fmla="*/ 1737360 w 5349240"/>
              <a:gd name="connsiteY35" fmla="*/ 1386840 h 2956560"/>
              <a:gd name="connsiteX36" fmla="*/ 1813560 w 5349240"/>
              <a:gd name="connsiteY36" fmla="*/ 1417320 h 2956560"/>
              <a:gd name="connsiteX37" fmla="*/ 1905000 w 5349240"/>
              <a:gd name="connsiteY37" fmla="*/ 1447800 h 2956560"/>
              <a:gd name="connsiteX38" fmla="*/ 2026920 w 5349240"/>
              <a:gd name="connsiteY38" fmla="*/ 1478280 h 2956560"/>
              <a:gd name="connsiteX39" fmla="*/ 1996440 w 5349240"/>
              <a:gd name="connsiteY39" fmla="*/ 1584960 h 2956560"/>
              <a:gd name="connsiteX40" fmla="*/ 1950720 w 5349240"/>
              <a:gd name="connsiteY40" fmla="*/ 1615440 h 2956560"/>
              <a:gd name="connsiteX41" fmla="*/ 1828800 w 5349240"/>
              <a:gd name="connsiteY41" fmla="*/ 1645920 h 2956560"/>
              <a:gd name="connsiteX42" fmla="*/ 1752600 w 5349240"/>
              <a:gd name="connsiteY42" fmla="*/ 1676400 h 2956560"/>
              <a:gd name="connsiteX43" fmla="*/ 1600200 w 5349240"/>
              <a:gd name="connsiteY43" fmla="*/ 1691640 h 2956560"/>
              <a:gd name="connsiteX44" fmla="*/ 1554480 w 5349240"/>
              <a:gd name="connsiteY44" fmla="*/ 1706880 h 2956560"/>
              <a:gd name="connsiteX45" fmla="*/ 1371600 w 5349240"/>
              <a:gd name="connsiteY45" fmla="*/ 1722120 h 2956560"/>
              <a:gd name="connsiteX46" fmla="*/ 1249680 w 5349240"/>
              <a:gd name="connsiteY46" fmla="*/ 1783080 h 2956560"/>
              <a:gd name="connsiteX47" fmla="*/ 1127760 w 5349240"/>
              <a:gd name="connsiteY47" fmla="*/ 1828800 h 2956560"/>
              <a:gd name="connsiteX48" fmla="*/ 1173480 w 5349240"/>
              <a:gd name="connsiteY48" fmla="*/ 1844040 h 2956560"/>
              <a:gd name="connsiteX49" fmla="*/ 1219200 w 5349240"/>
              <a:gd name="connsiteY49" fmla="*/ 1874520 h 2956560"/>
              <a:gd name="connsiteX50" fmla="*/ 1341120 w 5349240"/>
              <a:gd name="connsiteY50" fmla="*/ 1889760 h 2956560"/>
              <a:gd name="connsiteX51" fmla="*/ 1402080 w 5349240"/>
              <a:gd name="connsiteY51" fmla="*/ 1905000 h 2956560"/>
              <a:gd name="connsiteX52" fmla="*/ 1493520 w 5349240"/>
              <a:gd name="connsiteY52" fmla="*/ 1935480 h 2956560"/>
              <a:gd name="connsiteX53" fmla="*/ 1524000 w 5349240"/>
              <a:gd name="connsiteY53" fmla="*/ 1981200 h 2956560"/>
              <a:gd name="connsiteX54" fmla="*/ 1478280 w 5349240"/>
              <a:gd name="connsiteY54" fmla="*/ 2118360 h 2956560"/>
              <a:gd name="connsiteX55" fmla="*/ 1463040 w 5349240"/>
              <a:gd name="connsiteY55" fmla="*/ 2164080 h 2956560"/>
              <a:gd name="connsiteX56" fmla="*/ 1371600 w 5349240"/>
              <a:gd name="connsiteY56" fmla="*/ 2209800 h 2956560"/>
              <a:gd name="connsiteX57" fmla="*/ 1310640 w 5349240"/>
              <a:gd name="connsiteY57" fmla="*/ 2240280 h 2956560"/>
              <a:gd name="connsiteX58" fmla="*/ 1188720 w 5349240"/>
              <a:gd name="connsiteY58" fmla="*/ 2286000 h 2956560"/>
              <a:gd name="connsiteX59" fmla="*/ 1127760 w 5349240"/>
              <a:gd name="connsiteY59" fmla="*/ 2301240 h 2956560"/>
              <a:gd name="connsiteX60" fmla="*/ 1082040 w 5349240"/>
              <a:gd name="connsiteY60" fmla="*/ 2316480 h 2956560"/>
              <a:gd name="connsiteX61" fmla="*/ 960120 w 5349240"/>
              <a:gd name="connsiteY61" fmla="*/ 2346960 h 2956560"/>
              <a:gd name="connsiteX62" fmla="*/ 868680 w 5349240"/>
              <a:gd name="connsiteY62" fmla="*/ 2377440 h 2956560"/>
              <a:gd name="connsiteX63" fmla="*/ 822960 w 5349240"/>
              <a:gd name="connsiteY63" fmla="*/ 2392680 h 2956560"/>
              <a:gd name="connsiteX64" fmla="*/ 609600 w 5349240"/>
              <a:gd name="connsiteY64" fmla="*/ 2453640 h 2956560"/>
              <a:gd name="connsiteX65" fmla="*/ 563880 w 5349240"/>
              <a:gd name="connsiteY65" fmla="*/ 2468880 h 2956560"/>
              <a:gd name="connsiteX66" fmla="*/ 518160 w 5349240"/>
              <a:gd name="connsiteY66" fmla="*/ 2484120 h 2956560"/>
              <a:gd name="connsiteX67" fmla="*/ 381000 w 5349240"/>
              <a:gd name="connsiteY67" fmla="*/ 2560320 h 2956560"/>
              <a:gd name="connsiteX68" fmla="*/ 289560 w 5349240"/>
              <a:gd name="connsiteY68" fmla="*/ 2606040 h 2956560"/>
              <a:gd name="connsiteX69" fmla="*/ 259080 w 5349240"/>
              <a:gd name="connsiteY69" fmla="*/ 2651760 h 2956560"/>
              <a:gd name="connsiteX70" fmla="*/ 167640 w 5349240"/>
              <a:gd name="connsiteY70" fmla="*/ 2743200 h 2956560"/>
              <a:gd name="connsiteX71" fmla="*/ 137160 w 5349240"/>
              <a:gd name="connsiteY71" fmla="*/ 2788920 h 2956560"/>
              <a:gd name="connsiteX72" fmla="*/ 121920 w 5349240"/>
              <a:gd name="connsiteY72" fmla="*/ 2834640 h 2956560"/>
              <a:gd name="connsiteX73" fmla="*/ 0 w 5349240"/>
              <a:gd name="connsiteY73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349240" h="2956560">
                <a:moveTo>
                  <a:pt x="5349240" y="0"/>
                </a:moveTo>
                <a:lnTo>
                  <a:pt x="4739640" y="30480"/>
                </a:lnTo>
                <a:cubicBezTo>
                  <a:pt x="4723615" y="31598"/>
                  <a:pt x="4708962" y="40079"/>
                  <a:pt x="4693920" y="45720"/>
                </a:cubicBezTo>
                <a:cubicBezTo>
                  <a:pt x="4668305" y="55326"/>
                  <a:pt x="4643831" y="68040"/>
                  <a:pt x="4617720" y="76200"/>
                </a:cubicBezTo>
                <a:cubicBezTo>
                  <a:pt x="4462853" y="124596"/>
                  <a:pt x="4478005" y="117931"/>
                  <a:pt x="4343400" y="137160"/>
                </a:cubicBezTo>
                <a:cubicBezTo>
                  <a:pt x="4323080" y="147320"/>
                  <a:pt x="4303254" y="158534"/>
                  <a:pt x="4282440" y="167640"/>
                </a:cubicBezTo>
                <a:cubicBezTo>
                  <a:pt x="4178889" y="212944"/>
                  <a:pt x="4109189" y="243999"/>
                  <a:pt x="4008120" y="274320"/>
                </a:cubicBezTo>
                <a:cubicBezTo>
                  <a:pt x="3881477" y="312313"/>
                  <a:pt x="4020495" y="263606"/>
                  <a:pt x="3855720" y="304800"/>
                </a:cubicBezTo>
                <a:lnTo>
                  <a:pt x="3718560" y="350520"/>
                </a:lnTo>
                <a:cubicBezTo>
                  <a:pt x="3703320" y="355600"/>
                  <a:pt x="3688806" y="363986"/>
                  <a:pt x="3672840" y="365760"/>
                </a:cubicBezTo>
                <a:lnTo>
                  <a:pt x="3535680" y="381000"/>
                </a:lnTo>
                <a:cubicBezTo>
                  <a:pt x="3380916" y="432588"/>
                  <a:pt x="3504354" y="398538"/>
                  <a:pt x="3307080" y="426720"/>
                </a:cubicBezTo>
                <a:cubicBezTo>
                  <a:pt x="3281437" y="430383"/>
                  <a:pt x="3256482" y="438021"/>
                  <a:pt x="3230880" y="441960"/>
                </a:cubicBezTo>
                <a:cubicBezTo>
                  <a:pt x="3190400" y="448188"/>
                  <a:pt x="3149600" y="452120"/>
                  <a:pt x="3108960" y="457200"/>
                </a:cubicBezTo>
                <a:cubicBezTo>
                  <a:pt x="3060931" y="476412"/>
                  <a:pt x="3022842" y="495628"/>
                  <a:pt x="2971800" y="502920"/>
                </a:cubicBezTo>
                <a:cubicBezTo>
                  <a:pt x="2921260" y="510140"/>
                  <a:pt x="2870200" y="513080"/>
                  <a:pt x="2819400" y="518160"/>
                </a:cubicBezTo>
                <a:cubicBezTo>
                  <a:pt x="2794000" y="528320"/>
                  <a:pt x="2769153" y="539989"/>
                  <a:pt x="2743200" y="548640"/>
                </a:cubicBezTo>
                <a:cubicBezTo>
                  <a:pt x="2696266" y="564285"/>
                  <a:pt x="2654355" y="567041"/>
                  <a:pt x="2606040" y="579120"/>
                </a:cubicBezTo>
                <a:cubicBezTo>
                  <a:pt x="2590455" y="583016"/>
                  <a:pt x="2575766" y="589947"/>
                  <a:pt x="2560320" y="594360"/>
                </a:cubicBezTo>
                <a:cubicBezTo>
                  <a:pt x="2540181" y="600114"/>
                  <a:pt x="2519499" y="603846"/>
                  <a:pt x="2499360" y="609600"/>
                </a:cubicBezTo>
                <a:cubicBezTo>
                  <a:pt x="2483914" y="614013"/>
                  <a:pt x="2469086" y="620427"/>
                  <a:pt x="2453640" y="624840"/>
                </a:cubicBezTo>
                <a:cubicBezTo>
                  <a:pt x="2433501" y="630594"/>
                  <a:pt x="2412551" y="633456"/>
                  <a:pt x="2392680" y="640080"/>
                </a:cubicBezTo>
                <a:cubicBezTo>
                  <a:pt x="2366727" y="648731"/>
                  <a:pt x="2342095" y="660954"/>
                  <a:pt x="2316480" y="670560"/>
                </a:cubicBezTo>
                <a:cubicBezTo>
                  <a:pt x="2258016" y="692484"/>
                  <a:pt x="2277053" y="681825"/>
                  <a:pt x="2209800" y="701040"/>
                </a:cubicBezTo>
                <a:cubicBezTo>
                  <a:pt x="2194354" y="705453"/>
                  <a:pt x="2178448" y="709096"/>
                  <a:pt x="2164080" y="716280"/>
                </a:cubicBezTo>
                <a:cubicBezTo>
                  <a:pt x="2147697" y="724471"/>
                  <a:pt x="2134743" y="738569"/>
                  <a:pt x="2118360" y="746760"/>
                </a:cubicBezTo>
                <a:cubicBezTo>
                  <a:pt x="2048334" y="781773"/>
                  <a:pt x="2049402" y="763585"/>
                  <a:pt x="1996440" y="807720"/>
                </a:cubicBezTo>
                <a:cubicBezTo>
                  <a:pt x="1979883" y="821518"/>
                  <a:pt x="1967733" y="840208"/>
                  <a:pt x="1950720" y="853440"/>
                </a:cubicBezTo>
                <a:cubicBezTo>
                  <a:pt x="1921804" y="875930"/>
                  <a:pt x="1889760" y="894080"/>
                  <a:pt x="1859280" y="914400"/>
                </a:cubicBezTo>
                <a:cubicBezTo>
                  <a:pt x="1844040" y="924560"/>
                  <a:pt x="1826512" y="931928"/>
                  <a:pt x="1813560" y="944880"/>
                </a:cubicBezTo>
                <a:cubicBezTo>
                  <a:pt x="1798320" y="960120"/>
                  <a:pt x="1784853" y="977368"/>
                  <a:pt x="1767840" y="990600"/>
                </a:cubicBezTo>
                <a:cubicBezTo>
                  <a:pt x="1594853" y="1125146"/>
                  <a:pt x="1741052" y="1011614"/>
                  <a:pt x="1630680" y="1066800"/>
                </a:cubicBezTo>
                <a:cubicBezTo>
                  <a:pt x="1588245" y="1088018"/>
                  <a:pt x="1572945" y="1109295"/>
                  <a:pt x="1539240" y="1143000"/>
                </a:cubicBezTo>
                <a:cubicBezTo>
                  <a:pt x="1574111" y="1247612"/>
                  <a:pt x="1556357" y="1281098"/>
                  <a:pt x="1645920" y="1325880"/>
                </a:cubicBezTo>
                <a:cubicBezTo>
                  <a:pt x="1664654" y="1335247"/>
                  <a:pt x="1686560" y="1336040"/>
                  <a:pt x="1706880" y="1341120"/>
                </a:cubicBezTo>
                <a:cubicBezTo>
                  <a:pt x="1717040" y="1356360"/>
                  <a:pt x="1722455" y="1376194"/>
                  <a:pt x="1737360" y="1386840"/>
                </a:cubicBezTo>
                <a:cubicBezTo>
                  <a:pt x="1759621" y="1402741"/>
                  <a:pt x="1787850" y="1407971"/>
                  <a:pt x="1813560" y="1417320"/>
                </a:cubicBezTo>
                <a:cubicBezTo>
                  <a:pt x="1843754" y="1428300"/>
                  <a:pt x="1873495" y="1441499"/>
                  <a:pt x="1905000" y="1447800"/>
                </a:cubicBezTo>
                <a:cubicBezTo>
                  <a:pt x="1996952" y="1466190"/>
                  <a:pt x="1956626" y="1454849"/>
                  <a:pt x="2026920" y="1478280"/>
                </a:cubicBezTo>
                <a:cubicBezTo>
                  <a:pt x="2016760" y="1513840"/>
                  <a:pt x="2014401" y="1552631"/>
                  <a:pt x="1996440" y="1584960"/>
                </a:cubicBezTo>
                <a:cubicBezTo>
                  <a:pt x="1987545" y="1600971"/>
                  <a:pt x="1967933" y="1609181"/>
                  <a:pt x="1950720" y="1615440"/>
                </a:cubicBezTo>
                <a:cubicBezTo>
                  <a:pt x="1911351" y="1629756"/>
                  <a:pt x="1867695" y="1630362"/>
                  <a:pt x="1828800" y="1645920"/>
                </a:cubicBezTo>
                <a:cubicBezTo>
                  <a:pt x="1803400" y="1656080"/>
                  <a:pt x="1779425" y="1671035"/>
                  <a:pt x="1752600" y="1676400"/>
                </a:cubicBezTo>
                <a:cubicBezTo>
                  <a:pt x="1702538" y="1686412"/>
                  <a:pt x="1651000" y="1686560"/>
                  <a:pt x="1600200" y="1691640"/>
                </a:cubicBezTo>
                <a:cubicBezTo>
                  <a:pt x="1584960" y="1696720"/>
                  <a:pt x="1570403" y="1704757"/>
                  <a:pt x="1554480" y="1706880"/>
                </a:cubicBezTo>
                <a:cubicBezTo>
                  <a:pt x="1493845" y="1714965"/>
                  <a:pt x="1430945" y="1707284"/>
                  <a:pt x="1371600" y="1722120"/>
                </a:cubicBezTo>
                <a:cubicBezTo>
                  <a:pt x="1327520" y="1733140"/>
                  <a:pt x="1291867" y="1766205"/>
                  <a:pt x="1249680" y="1783080"/>
                </a:cubicBezTo>
                <a:cubicBezTo>
                  <a:pt x="1158565" y="1819526"/>
                  <a:pt x="1199433" y="1804909"/>
                  <a:pt x="1127760" y="1828800"/>
                </a:cubicBezTo>
                <a:cubicBezTo>
                  <a:pt x="1143000" y="1833880"/>
                  <a:pt x="1159112" y="1836856"/>
                  <a:pt x="1173480" y="1844040"/>
                </a:cubicBezTo>
                <a:cubicBezTo>
                  <a:pt x="1189863" y="1852231"/>
                  <a:pt x="1201529" y="1869701"/>
                  <a:pt x="1219200" y="1874520"/>
                </a:cubicBezTo>
                <a:cubicBezTo>
                  <a:pt x="1258713" y="1885296"/>
                  <a:pt x="1300721" y="1883027"/>
                  <a:pt x="1341120" y="1889760"/>
                </a:cubicBezTo>
                <a:cubicBezTo>
                  <a:pt x="1361780" y="1893203"/>
                  <a:pt x="1382018" y="1898981"/>
                  <a:pt x="1402080" y="1905000"/>
                </a:cubicBezTo>
                <a:cubicBezTo>
                  <a:pt x="1432854" y="1914232"/>
                  <a:pt x="1493520" y="1935480"/>
                  <a:pt x="1493520" y="1935480"/>
                </a:cubicBezTo>
                <a:cubicBezTo>
                  <a:pt x="1503680" y="1950720"/>
                  <a:pt x="1521977" y="1962996"/>
                  <a:pt x="1524000" y="1981200"/>
                </a:cubicBezTo>
                <a:cubicBezTo>
                  <a:pt x="1534289" y="2073797"/>
                  <a:pt x="1508984" y="2056953"/>
                  <a:pt x="1478280" y="2118360"/>
                </a:cubicBezTo>
                <a:cubicBezTo>
                  <a:pt x="1471096" y="2132728"/>
                  <a:pt x="1473075" y="2151536"/>
                  <a:pt x="1463040" y="2164080"/>
                </a:cubicBezTo>
                <a:cubicBezTo>
                  <a:pt x="1437573" y="2195914"/>
                  <a:pt x="1405211" y="2195395"/>
                  <a:pt x="1371600" y="2209800"/>
                </a:cubicBezTo>
                <a:cubicBezTo>
                  <a:pt x="1350718" y="2218749"/>
                  <a:pt x="1331400" y="2231053"/>
                  <a:pt x="1310640" y="2240280"/>
                </a:cubicBezTo>
                <a:cubicBezTo>
                  <a:pt x="1281653" y="2253163"/>
                  <a:pt x="1223910" y="2275946"/>
                  <a:pt x="1188720" y="2286000"/>
                </a:cubicBezTo>
                <a:cubicBezTo>
                  <a:pt x="1168581" y="2291754"/>
                  <a:pt x="1147899" y="2295486"/>
                  <a:pt x="1127760" y="2301240"/>
                </a:cubicBezTo>
                <a:cubicBezTo>
                  <a:pt x="1112314" y="2305653"/>
                  <a:pt x="1097538" y="2312253"/>
                  <a:pt x="1082040" y="2316480"/>
                </a:cubicBezTo>
                <a:cubicBezTo>
                  <a:pt x="1041625" y="2327502"/>
                  <a:pt x="999861" y="2333713"/>
                  <a:pt x="960120" y="2346960"/>
                </a:cubicBezTo>
                <a:lnTo>
                  <a:pt x="868680" y="2377440"/>
                </a:lnTo>
                <a:cubicBezTo>
                  <a:pt x="853440" y="2382520"/>
                  <a:pt x="838545" y="2388784"/>
                  <a:pt x="822960" y="2392680"/>
                </a:cubicBezTo>
                <a:cubicBezTo>
                  <a:pt x="669871" y="2430952"/>
                  <a:pt x="740781" y="2409913"/>
                  <a:pt x="609600" y="2453640"/>
                </a:cubicBezTo>
                <a:lnTo>
                  <a:pt x="563880" y="2468880"/>
                </a:lnTo>
                <a:cubicBezTo>
                  <a:pt x="548640" y="2473960"/>
                  <a:pt x="531935" y="2475855"/>
                  <a:pt x="518160" y="2484120"/>
                </a:cubicBezTo>
                <a:cubicBezTo>
                  <a:pt x="469990" y="2513022"/>
                  <a:pt x="432015" y="2538456"/>
                  <a:pt x="381000" y="2560320"/>
                </a:cubicBezTo>
                <a:cubicBezTo>
                  <a:pt x="292665" y="2598178"/>
                  <a:pt x="377423" y="2547465"/>
                  <a:pt x="289560" y="2606040"/>
                </a:cubicBezTo>
                <a:cubicBezTo>
                  <a:pt x="279400" y="2621280"/>
                  <a:pt x="271249" y="2638070"/>
                  <a:pt x="259080" y="2651760"/>
                </a:cubicBezTo>
                <a:cubicBezTo>
                  <a:pt x="230442" y="2683977"/>
                  <a:pt x="191550" y="2707334"/>
                  <a:pt x="167640" y="2743200"/>
                </a:cubicBezTo>
                <a:cubicBezTo>
                  <a:pt x="157480" y="2758440"/>
                  <a:pt x="145351" y="2772537"/>
                  <a:pt x="137160" y="2788920"/>
                </a:cubicBezTo>
                <a:cubicBezTo>
                  <a:pt x="129976" y="2803288"/>
                  <a:pt x="131783" y="2821960"/>
                  <a:pt x="121920" y="2834640"/>
                </a:cubicBezTo>
                <a:lnTo>
                  <a:pt x="0" y="2956560"/>
                </a:lnTo>
              </a:path>
            </a:pathLst>
          </a:cu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Connector 122"/>
          <p:cNvCxnSpPr/>
          <p:nvPr/>
        </p:nvCxnSpPr>
        <p:spPr>
          <a:xfrm>
            <a:off x="1447800" y="69342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V="1">
            <a:off x="0" y="5181600"/>
            <a:ext cx="5334000" cy="762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0" y="5334000"/>
            <a:ext cx="5715000" cy="762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endCxn id="80" idx="40"/>
          </p:cNvCxnSpPr>
          <p:nvPr/>
        </p:nvCxnSpPr>
        <p:spPr>
          <a:xfrm flipV="1">
            <a:off x="0" y="5516880"/>
            <a:ext cx="5745480" cy="4572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endCxn id="80" idx="45"/>
          </p:cNvCxnSpPr>
          <p:nvPr/>
        </p:nvCxnSpPr>
        <p:spPr>
          <a:xfrm flipV="1">
            <a:off x="0" y="5623560"/>
            <a:ext cx="5166360" cy="9144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endCxn id="80" idx="50"/>
          </p:cNvCxnSpPr>
          <p:nvPr/>
        </p:nvCxnSpPr>
        <p:spPr>
          <a:xfrm flipV="1">
            <a:off x="0" y="5791200"/>
            <a:ext cx="5135880" cy="762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0" y="5943600"/>
            <a:ext cx="5334000" cy="762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>
            <a:endCxn id="80" idx="56"/>
          </p:cNvCxnSpPr>
          <p:nvPr/>
        </p:nvCxnSpPr>
        <p:spPr>
          <a:xfrm flipV="1">
            <a:off x="0" y="6111240"/>
            <a:ext cx="5166360" cy="6096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>
            <a:endCxn id="80" idx="60"/>
          </p:cNvCxnSpPr>
          <p:nvPr/>
        </p:nvCxnSpPr>
        <p:spPr>
          <a:xfrm flipV="1">
            <a:off x="0" y="6217920"/>
            <a:ext cx="4876800" cy="10668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flipV="1">
            <a:off x="0" y="6400800"/>
            <a:ext cx="4312920" cy="9144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endCxn id="80" idx="69"/>
          </p:cNvCxnSpPr>
          <p:nvPr/>
        </p:nvCxnSpPr>
        <p:spPr>
          <a:xfrm flipV="1">
            <a:off x="0" y="6553200"/>
            <a:ext cx="4053840" cy="7620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agonal Stripe 9"/>
          <p:cNvSpPr/>
          <p:nvPr/>
        </p:nvSpPr>
        <p:spPr>
          <a:xfrm rot="13311200">
            <a:off x="2306235" y="3940397"/>
            <a:ext cx="2334120" cy="2095255"/>
          </a:xfrm>
          <a:prstGeom prst="diagStripe">
            <a:avLst/>
          </a:prstGeom>
          <a:solidFill>
            <a:schemeClr val="accent2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14" name="Group 313"/>
          <p:cNvGrpSpPr/>
          <p:nvPr/>
        </p:nvGrpSpPr>
        <p:grpSpPr>
          <a:xfrm>
            <a:off x="4267200" y="3048000"/>
            <a:ext cx="990600" cy="1981200"/>
            <a:chOff x="4343400" y="3048000"/>
            <a:chExt cx="990600" cy="1981200"/>
          </a:xfrm>
        </p:grpSpPr>
        <p:sp>
          <p:nvSpPr>
            <p:cNvPr id="290" name="Oval 289"/>
            <p:cNvSpPr/>
            <p:nvPr/>
          </p:nvSpPr>
          <p:spPr>
            <a:xfrm>
              <a:off x="4800600" y="3048000"/>
              <a:ext cx="5334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2" name="Straight Connector 291"/>
            <p:cNvCxnSpPr>
              <a:stCxn id="290" idx="3"/>
            </p:cNvCxnSpPr>
            <p:nvPr/>
          </p:nvCxnSpPr>
          <p:spPr>
            <a:xfrm rot="5400000">
              <a:off x="4223520" y="3840607"/>
              <a:ext cx="927477" cy="38291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/>
            <p:cNvCxnSpPr/>
            <p:nvPr/>
          </p:nvCxnSpPr>
          <p:spPr>
            <a:xfrm rot="16200000" flipH="1">
              <a:off x="4495800" y="4495800"/>
              <a:ext cx="228600" cy="2286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/>
            <p:cNvCxnSpPr/>
            <p:nvPr/>
          </p:nvCxnSpPr>
          <p:spPr>
            <a:xfrm>
              <a:off x="4800600" y="3810000"/>
              <a:ext cx="381000" cy="1524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16200000" flipH="1">
              <a:off x="4800600" y="3810000"/>
              <a:ext cx="304800" cy="3048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Straight Connector 302"/>
            <p:cNvCxnSpPr/>
            <p:nvPr/>
          </p:nvCxnSpPr>
          <p:spPr>
            <a:xfrm rot="16200000" flipH="1">
              <a:off x="4419600" y="4572000"/>
              <a:ext cx="2286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5400000">
              <a:off x="4343400" y="4724400"/>
              <a:ext cx="228600" cy="2286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Straight Connector 307"/>
            <p:cNvCxnSpPr/>
            <p:nvPr/>
          </p:nvCxnSpPr>
          <p:spPr>
            <a:xfrm rot="5400000">
              <a:off x="4610100" y="4762500"/>
              <a:ext cx="152400" cy="76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Straight Connector 311"/>
            <p:cNvCxnSpPr/>
            <p:nvPr/>
          </p:nvCxnSpPr>
          <p:spPr>
            <a:xfrm rot="16200000" flipH="1">
              <a:off x="4648200" y="4876800"/>
              <a:ext cx="152400" cy="1524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4876800" y="4495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400" y="4267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প্রতিক্রিয়া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06024 -0.07408 C 0.07292 -0.09075 0.09184 -0.1 0.11146 -0.1 C 0.13403 -0.1 0.15191 -0.09075 0.16458 -0.07408 L 0.225 4.44444E-6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-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96296E-6 L 0.17986 -0.004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636 -0.00439 L -0.15364 -0.004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/>
          <p:cNvCxnSpPr/>
          <p:nvPr/>
        </p:nvCxnSpPr>
        <p:spPr>
          <a:xfrm rot="5400000" flipH="1" flipV="1">
            <a:off x="4306094" y="4228306"/>
            <a:ext cx="838200" cy="1588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715000" y="2743200"/>
            <a:ext cx="2286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0" y="2743200"/>
            <a:ext cx="2286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05600" y="1371600"/>
            <a:ext cx="2286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24200" y="1295400"/>
            <a:ext cx="228600" cy="18288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ata 4"/>
          <p:cNvSpPr/>
          <p:nvPr/>
        </p:nvSpPr>
        <p:spPr>
          <a:xfrm>
            <a:off x="2133600" y="1295400"/>
            <a:ext cx="4876800" cy="1447800"/>
          </a:xfrm>
          <a:prstGeom prst="flowChartInputOutpu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4267200" y="2057400"/>
            <a:ext cx="685800" cy="609600"/>
          </a:xfrm>
          <a:prstGeom prst="cub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>
            <a:stCxn id="5" idx="3"/>
          </p:cNvCxnSpPr>
          <p:nvPr/>
        </p:nvCxnSpPr>
        <p:spPr>
          <a:xfrm rot="5400000">
            <a:off x="3680460" y="3101340"/>
            <a:ext cx="762000" cy="4572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419600" y="4648200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বক্সের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টেবিলের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590800" y="3657600"/>
            <a:ext cx="1676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বক্স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ক্রিয়াবল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-0.2222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108158"/>
            <a:ext cx="3429000" cy="33688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28600" y="381000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…</a:t>
            </a:r>
          </a:p>
          <a:p>
            <a:pPr algn="ctr"/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0759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1336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002101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নিউটনের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ভরবেগের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সংরক্ষন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q"/>
            </a:pPr>
            <a:endParaRPr lang="en-US" sz="3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4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ক্রিয়ারই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 flipH="1">
            <a:off x="1905000" y="4267200"/>
            <a:ext cx="914400" cy="914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P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 flipH="1">
            <a:off x="4343400" y="4114800"/>
            <a:ext cx="1219200" cy="1143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Q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28600" y="4724400"/>
            <a:ext cx="8382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0800000">
            <a:off x="6248400" y="4800600"/>
            <a:ext cx="9144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33400" y="3733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</a:t>
            </a:r>
            <a:r>
              <a:rPr lang="en-US" sz="3600" baseline="-25000" dirty="0" smtClean="0"/>
              <a:t>1</a:t>
            </a:r>
            <a:endParaRPr lang="en-US" sz="3600" baseline="-25000" dirty="0"/>
          </a:p>
        </p:txBody>
      </p:sp>
      <p:sp>
        <p:nvSpPr>
          <p:cNvPr id="40" name="TextBox 39"/>
          <p:cNvSpPr txBox="1"/>
          <p:nvPr/>
        </p:nvSpPr>
        <p:spPr>
          <a:xfrm>
            <a:off x="6400800" y="39624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</a:t>
            </a:r>
            <a:r>
              <a:rPr lang="en-US" sz="3600" baseline="-25000" dirty="0" smtClean="0"/>
              <a:t>2</a:t>
            </a:r>
            <a:endParaRPr lang="en-US" sz="36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0875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16667 1.11111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833 1.1111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66 0 L 3.33333E-6 0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3.33333E-6 L 0.05833 -0.005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" y="-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19" grpId="1" animBg="1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uc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60" y="1524000"/>
            <a:ext cx="8214014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81400" y="2743200"/>
          <a:ext cx="1600200" cy="1386285"/>
        </p:xfrm>
        <a:graphic>
          <a:graphicData uri="http://schemas.openxmlformats.org/presentationml/2006/ole">
            <p:oleObj spid="_x0000_s1027" name="Packager Shell Object" showAsIcon="1" r:id="rId3" imgW="914400" imgH="79236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mentum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26" y="838200"/>
            <a:ext cx="8670348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cket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444" y="914400"/>
            <a:ext cx="2823356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ct reac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99" y="3810000"/>
            <a:ext cx="3627421" cy="18440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4800600" y="1074003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রকেট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উড্ডয়ন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4038600" y="1371600"/>
            <a:ext cx="762000" cy="1981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10800000">
            <a:off x="4191000" y="4572000"/>
            <a:ext cx="762000" cy="1981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4350603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স্কেটিং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k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819400"/>
            <a:ext cx="2209800" cy="3806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gu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81000"/>
            <a:ext cx="2455339" cy="1981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Left Arrow 3"/>
          <p:cNvSpPr/>
          <p:nvPr/>
        </p:nvSpPr>
        <p:spPr>
          <a:xfrm>
            <a:off x="3886200" y="1219200"/>
            <a:ext cx="15240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43600" y="1066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বন্দুকের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ছোঁড়া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48006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হাঁটা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86200" y="5029200"/>
            <a:ext cx="1524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32125"/>
          <a:ext cx="1524000" cy="1320272"/>
        </p:xfrm>
        <a:graphic>
          <a:graphicData uri="http://schemas.openxmlformats.org/presentationml/2006/ole">
            <p:oleObj spid="_x0000_s24579" name="Packager Shell Object" showAsIcon="1" r:id="rId3" imgW="914400" imgH="79236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819400"/>
            <a:ext cx="58997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অনুকরণে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প্রতিক্রিয়া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0668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362200"/>
            <a:ext cx="8382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সংঘর্ষকালের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ক্রিয়া-প্রতিক্রিয়া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কিরূপ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1981200"/>
            <a:ext cx="16002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7934269">
            <a:off x="1057430" y="1397732"/>
            <a:ext cx="1295400" cy="1371600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00400" y="8382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124200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ক্রিয়া-প্রতিক্রিয়া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	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সংঘর্ষের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ভরবেগের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অপরিবর্তিত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2209800" y="990600"/>
            <a:ext cx="4876800" cy="5029200"/>
          </a:xfrm>
          <a:prstGeom prst="verticalScroll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95600" y="2895600"/>
            <a:ext cx="335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ঢিল্‌টি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মারলে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পাটকেল্‌টি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খেতে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ame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15112"/>
            <a:ext cx="7001347" cy="5657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2590800"/>
            <a:ext cx="274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153</Words>
  <Application>Microsoft Office PowerPoint</Application>
  <PresentationFormat>On-screen Show (4:3)</PresentationFormat>
  <Paragraphs>45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Nupur</dc:creator>
  <cp:lastModifiedBy>Nupur</cp:lastModifiedBy>
  <cp:revision>133</cp:revision>
  <dcterms:created xsi:type="dcterms:W3CDTF">2013-12-10T04:07:59Z</dcterms:created>
  <dcterms:modified xsi:type="dcterms:W3CDTF">2014-02-12T04:20:30Z</dcterms:modified>
</cp:coreProperties>
</file>