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0" r:id="rId2"/>
    <p:sldId id="257" r:id="rId3"/>
    <p:sldId id="279" r:id="rId4"/>
    <p:sldId id="259" r:id="rId5"/>
    <p:sldId id="273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20809" autoAdjust="0"/>
    <p:restoredTop sz="97794" autoAdjust="0"/>
  </p:normalViewPr>
  <p:slideViewPr>
    <p:cSldViewPr>
      <p:cViewPr varScale="1">
        <p:scale>
          <a:sx n="70" d="100"/>
          <a:sy n="70" d="100"/>
        </p:scale>
        <p:origin x="-33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DBE91B-53EE-459E-9195-813B30FE59EB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94818-7F7F-496E-9B49-1D18F838B66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94818-7F7F-496E-9B49-1D18F838B66B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ELL\Desktop\taslima busness studies\gp\white roses flowers wallpapers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209800" y="2209800"/>
            <a:ext cx="532929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9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96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705600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BD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Frame 1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537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9600" y="1676400"/>
            <a:ext cx="5257800" cy="5016758"/>
          </a:xfrm>
          <a:prstGeom prst="rect">
            <a:avLst/>
          </a:prstGeom>
          <a:noFill/>
          <a:effectLst>
            <a:softEdge rad="635000"/>
          </a:effectLst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কাজী তাসলিমা আক্তার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সিনিয়র শিক্ষক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ব্যবসায়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শিক্ষা শাখা 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ক্যামব্রিয়ান স্কুল এন্ড কলেজ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মিরপুর,ঢাকা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05400" y="2057400"/>
            <a:ext cx="320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নবম-দশম শ্রেণি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ব্যবসায় উদ্যোগ অধ্যায়ঃনবম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705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BD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53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4" descr="C:\Users\DELL\Pictures\vlcsnap-2014-02-11-22h05m13s10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685800"/>
            <a:ext cx="7848600" cy="5486400"/>
          </a:xfrm>
          <a:prstGeom prst="rect">
            <a:avLst/>
          </a:prstGeom>
          <a:noFill/>
        </p:spPr>
      </p:pic>
      <p:pic>
        <p:nvPicPr>
          <p:cNvPr id="5" name="Picture 3" descr="C:\Users\DELL\Pictures\vlcsnap-2014-02-11-22h05m28s24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685800"/>
            <a:ext cx="7848600" cy="5562600"/>
          </a:xfrm>
          <a:prstGeom prst="rect">
            <a:avLst/>
          </a:prstGeom>
          <a:noFill/>
        </p:spPr>
      </p:pic>
      <p:pic>
        <p:nvPicPr>
          <p:cNvPr id="6" name="Picture 2" descr="C:\Users\DELL\Desktop\Pictures\vlcsnap-2014-02-11-21h52m43s2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685800"/>
            <a:ext cx="7924800" cy="556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537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 rot="10800000">
            <a:off x="609600" y="533400"/>
            <a:ext cx="7924800" cy="5638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09600" y="2316540"/>
            <a:ext cx="792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         বিপণন 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537"/>
            </a:avLst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62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609600"/>
            <a:ext cx="7848600" cy="5562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609600"/>
            <a:ext cx="7924800" cy="175260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914400" y="685800"/>
            <a:ext cx="4935967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BD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শিখনফল</a:t>
            </a:r>
            <a:endParaRPr kumimoji="0" lang="bn-BD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BAN" pitchFamily="2" charset="0"/>
              <a:ea typeface="Times New Roman" pitchFamily="18" charset="0"/>
              <a:cs typeface="NikoshBAN" pitchFamily="2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এই পাঠ শেষে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শিক্ষার্থীরা...</a:t>
            </a:r>
            <a:r>
              <a:rPr lang="bn-BD" sz="4400" dirty="0" smtClean="0"/>
              <a:t> </a:t>
            </a:r>
            <a:endParaRPr lang="en-US" sz="4400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2743200"/>
            <a:ext cx="7620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>
              <a:buFont typeface="Arial" pitchFamily="34" charset="0"/>
              <a:buChar char="•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বিপণন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কী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তা বলতে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পারবে 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lvl="3">
              <a:buFont typeface="Arial" pitchFamily="34" charset="0"/>
              <a:buChar char="•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বিপণনের ধারনা বর্ণনা করতে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lvl="3">
              <a:buFont typeface="Arial" pitchFamily="34" charset="0"/>
              <a:buChar char="•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বিপণনের কার্যাবলি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বর্ণনা করতে পারবে।</a:t>
            </a:r>
          </a:p>
          <a:p>
            <a:pPr algn="just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>
              <a:buFont typeface="Arial" pitchFamily="34" charset="0"/>
              <a:buChar char="•"/>
            </a:pP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Font typeface="Arial" pitchFamily="34" charset="0"/>
              <a:buChar char="•"/>
            </a:pPr>
            <a:endParaRPr lang="en-US" sz="4000" dirty="0" smtClean="0"/>
          </a:p>
          <a:p>
            <a:pPr algn="ctr"/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537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609600"/>
            <a:ext cx="7848600" cy="5562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9600" y="609600"/>
            <a:ext cx="7848600" cy="1295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048000" y="914400"/>
            <a:ext cx="457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বিপণন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কী 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4648200"/>
            <a:ext cx="762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সাধারণ অর্থে পণ্য-দ্রব্য বা সেবা সামগ্রী ক্রয় বিক্রয়ের কাজকে বিপণন বলে।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C:\Users\DELL\Desktop\tt\uyuuuuuuuuuuu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2133600"/>
            <a:ext cx="563880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537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609600"/>
            <a:ext cx="7924800" cy="5638800"/>
          </a:xfrm>
          <a:prstGeom prst="rect">
            <a:avLst/>
          </a:prstGeom>
          <a:gradFill flip="none" rotWithShape="1">
            <a:gsLst>
              <a:gs pos="34000">
                <a:schemeClr val="accent3">
                  <a:alpha val="68000"/>
                </a:scheme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33400" y="609600"/>
            <a:ext cx="7924800" cy="1295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বিপণনের কার্যাবলি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2057400"/>
            <a:ext cx="7848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বিপণন উৎপাদন ভোক্তার মধ্যে সেতুবন্ধন হিসেবে কাজ করে।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নিম্মে বিপণনের কাজ গুলো দেওয়া হলোঃ</a:t>
            </a:r>
          </a:p>
          <a:p>
            <a:endParaRPr lang="en-US" sz="3200" dirty="0" smtClean="0"/>
          </a:p>
          <a:p>
            <a:pPr>
              <a:buFont typeface="Arial" pitchFamily="34" charset="0"/>
              <a:buChar char="•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ক্রয়</a:t>
            </a:r>
          </a:p>
          <a:p>
            <a:pPr>
              <a:buFont typeface="Arial" pitchFamily="34" charset="0"/>
              <a:buChar char="•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বিক্রয় </a:t>
            </a:r>
          </a:p>
          <a:p>
            <a:pPr>
              <a:buFont typeface="Arial" pitchFamily="34" charset="0"/>
              <a:buChar char="•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পরিবহন</a:t>
            </a:r>
          </a:p>
          <a:p>
            <a:pPr>
              <a:buFont typeface="Arial" pitchFamily="34" charset="0"/>
              <a:buChar char="•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গুদামজাতকরন</a:t>
            </a:r>
          </a:p>
          <a:p>
            <a:pPr>
              <a:buFont typeface="Arial" pitchFamily="34" charset="0"/>
              <a:buChar char="•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প্রমিতকরণ </a:t>
            </a:r>
          </a:p>
          <a:p>
            <a:pPr>
              <a:buFont typeface="Arial" pitchFamily="34" charset="0"/>
              <a:buChar char="•"/>
            </a:pP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10200" y="3581400"/>
            <a:ext cx="2895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পর্যায়িতকরণ</a:t>
            </a:r>
          </a:p>
          <a:p>
            <a:pPr>
              <a:buFont typeface="Arial" pitchFamily="34" charset="0"/>
              <a:buChar char="•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মোড়কিকরন</a:t>
            </a:r>
          </a:p>
          <a:p>
            <a:pPr>
              <a:buFont typeface="Arial" pitchFamily="34" charset="0"/>
              <a:buChar char="•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তথ্য সংগ্রহ</a:t>
            </a:r>
          </a:p>
          <a:p>
            <a:pPr>
              <a:buFont typeface="Arial" pitchFamily="34" charset="0"/>
              <a:buChar char="•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ভোক্তা বিশ্লেষণ 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537"/>
            </a:avLst>
          </a:prstGeom>
          <a:gradFill>
            <a:gsLst>
              <a:gs pos="63000">
                <a:schemeClr val="accent6">
                  <a:lumMod val="60000"/>
                  <a:lumOff val="40000"/>
                </a:scheme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609600"/>
            <a:ext cx="7924800" cy="5562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C:\Users\DELL\Desktop\tt\iiy7tu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914400"/>
            <a:ext cx="3581400" cy="3581400"/>
          </a:xfrm>
          <a:prstGeom prst="rect">
            <a:avLst/>
          </a:prstGeom>
          <a:noFill/>
        </p:spPr>
      </p:pic>
      <p:pic>
        <p:nvPicPr>
          <p:cNvPr id="5124" name="Picture 4" descr="https://encrypted-tbn2.gstatic.com/images?q=tbn:ANd9GcRyOoKLa6OseTH_Xe_BeZPiyMULfLriI3TP0iaN-f-E5X_bmgbAt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914400"/>
            <a:ext cx="3352800" cy="35814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09600" y="5181600"/>
            <a:ext cx="7924800" cy="990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ক্রয়</a:t>
            </a:r>
            <a:endParaRPr lang="en-US" sz="4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537"/>
            </a:avLst>
          </a:prstGeom>
          <a:gradFill flip="none" rotWithShape="1"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609600"/>
            <a:ext cx="7924800" cy="5638800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82" name="Picture 2" descr="C:\Users\DELL\Desktop\tt\t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066800"/>
            <a:ext cx="3733800" cy="29718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09600" y="5257800"/>
            <a:ext cx="7924800" cy="990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বিক্রয়</a:t>
            </a:r>
            <a:endParaRPr lang="en-US" sz="4400" dirty="0"/>
          </a:p>
        </p:txBody>
      </p:sp>
      <p:pic>
        <p:nvPicPr>
          <p:cNvPr id="20483" name="Picture 3" descr="C:\Users\DELL\Desktop\tt\jkhu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066800"/>
            <a:ext cx="3352800" cy="29718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537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609600"/>
            <a:ext cx="7924800" cy="5562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9600" y="5257800"/>
            <a:ext cx="7924800" cy="990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                  পরিবহন</a:t>
            </a:r>
          </a:p>
        </p:txBody>
      </p:sp>
      <p:pic>
        <p:nvPicPr>
          <p:cNvPr id="21506" name="Picture 2" descr="C:\Users\DELL\Desktop\tt\kij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990600"/>
            <a:ext cx="3429000" cy="3352800"/>
          </a:xfrm>
          <a:prstGeom prst="rect">
            <a:avLst/>
          </a:prstGeom>
          <a:noFill/>
        </p:spPr>
      </p:pic>
      <p:pic>
        <p:nvPicPr>
          <p:cNvPr id="21507" name="Picture 3" descr="C:\Users\DELL\Desktop\tt\bv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990600"/>
            <a:ext cx="3276600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537"/>
            </a:avLst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lin ang="16200000" scaled="1"/>
            <a:tileRect/>
          </a:gra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5257800"/>
            <a:ext cx="7924800" cy="990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              গুদামজাতকরন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609600"/>
            <a:ext cx="7924800" cy="4648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530" name="Picture 2" descr="C:\Users\DELL\Desktop\tt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914400"/>
            <a:ext cx="3581400" cy="3581400"/>
          </a:xfrm>
          <a:prstGeom prst="rect">
            <a:avLst/>
          </a:prstGeom>
          <a:noFill/>
        </p:spPr>
      </p:pic>
      <p:pic>
        <p:nvPicPr>
          <p:cNvPr id="22531" name="Picture 3" descr="C:\Users\DELL\Desktop\tt\km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914400"/>
            <a:ext cx="3429000" cy="35814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537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609600"/>
            <a:ext cx="7924800" cy="5562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9600" y="5257800"/>
            <a:ext cx="7924800" cy="990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                  প্রমিতকরণ</a:t>
            </a:r>
          </a:p>
        </p:txBody>
      </p:sp>
      <p:pic>
        <p:nvPicPr>
          <p:cNvPr id="23555" name="Picture 3" descr="C:\Users\DELL\Desktop\tt\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838200"/>
            <a:ext cx="3810000" cy="4191000"/>
          </a:xfrm>
          <a:prstGeom prst="rect">
            <a:avLst/>
          </a:prstGeom>
          <a:noFill/>
        </p:spPr>
      </p:pic>
      <p:pic>
        <p:nvPicPr>
          <p:cNvPr id="23556" name="Picture 4" descr="C:\Users\DELL\Desktop\tt\b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838200"/>
            <a:ext cx="3352800" cy="411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537"/>
            </a:avLst>
          </a:prstGeom>
          <a:ln/>
        </p:spPr>
        <p:style>
          <a:lnRef idx="0">
            <a:schemeClr val="accent6"/>
          </a:lnRef>
          <a:fillRef idx="1002">
            <a:schemeClr val="dk1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609600"/>
            <a:ext cx="7924800" cy="55626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5257800"/>
            <a:ext cx="7924800" cy="9906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                 পর্যায়িতকরণ</a:t>
            </a:r>
          </a:p>
        </p:txBody>
      </p:sp>
      <p:pic>
        <p:nvPicPr>
          <p:cNvPr id="24578" name="Picture 2" descr="C:\Users\DELL\Desktop\tt\u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838200"/>
            <a:ext cx="3886200" cy="3962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4579" name="Picture 3" descr="C:\Users\DELL\Desktop\tt\jh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914400"/>
            <a:ext cx="3352800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537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609600"/>
            <a:ext cx="7924800" cy="5562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5257800"/>
            <a:ext cx="7924800" cy="990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                 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মোড়কিকরণ</a:t>
            </a:r>
            <a:endParaRPr lang="bn-BD" sz="44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5602" name="Picture 2" descr="C:\Users\DELL\Desktop\tt\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838200"/>
            <a:ext cx="3810000" cy="4038600"/>
          </a:xfrm>
          <a:prstGeom prst="rect">
            <a:avLst/>
          </a:prstGeom>
          <a:noFill/>
        </p:spPr>
      </p:pic>
      <p:pic>
        <p:nvPicPr>
          <p:cNvPr id="25603" name="Picture 3" descr="C:\Users\DELL\Desktop\tt\km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838200"/>
            <a:ext cx="3429000" cy="4038600"/>
          </a:xfrm>
          <a:prstGeom prst="rect">
            <a:avLst/>
          </a:prstGeom>
          <a:noFill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537"/>
            </a:avLst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609600"/>
            <a:ext cx="7924800" cy="56388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50000"/>
                  <a:satMod val="300000"/>
                </a:schemeClr>
              </a:gs>
              <a:gs pos="35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  <a:lin ang="10800000" scaled="1"/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9600" y="5257800"/>
            <a:ext cx="7924800" cy="9906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                 তথ্য সংগ্রহ</a:t>
            </a:r>
          </a:p>
        </p:txBody>
      </p:sp>
      <p:pic>
        <p:nvPicPr>
          <p:cNvPr id="28674" name="Picture 2" descr="https://encrypted-tbn1.gstatic.com/images?q=tbn:ANd9GcTxpm97rrgRuKF3BsUn76E6wXDViPC8wVU-jstNi-DQLTEjPOy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838200"/>
            <a:ext cx="3429000" cy="3352800"/>
          </a:xfrm>
          <a:prstGeom prst="rect">
            <a:avLst/>
          </a:prstGeom>
          <a:noFill/>
        </p:spPr>
      </p:pic>
      <p:pic>
        <p:nvPicPr>
          <p:cNvPr id="28675" name="Picture 3" descr="C:\Users\DELL\Desktop\tt\yy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838200"/>
            <a:ext cx="3581400" cy="33528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537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609600"/>
            <a:ext cx="7924800" cy="563880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9600" y="5257800"/>
            <a:ext cx="7924800" cy="990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               ভোক্তা বিশ্লেষণ  </a:t>
            </a:r>
            <a:endParaRPr lang="en-US" sz="4400" dirty="0"/>
          </a:p>
        </p:txBody>
      </p:sp>
      <p:pic>
        <p:nvPicPr>
          <p:cNvPr id="27651" name="Picture 3" descr="C:\Users\DELL\Desktop\tt\kkkkkkkk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914400"/>
            <a:ext cx="3657600" cy="3810000"/>
          </a:xfrm>
          <a:prstGeom prst="rect">
            <a:avLst/>
          </a:prstGeom>
          <a:noFill/>
        </p:spPr>
      </p:pic>
      <p:pic>
        <p:nvPicPr>
          <p:cNvPr id="27652" name="Picture 4" descr="C:\Users\DELL\Desktop\tt\m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914400"/>
            <a:ext cx="3429000" cy="3581400"/>
          </a:xfrm>
          <a:prstGeom prst="rect">
            <a:avLst/>
          </a:prstGeom>
          <a:noFill/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537"/>
            </a:avLst>
          </a:prstGeom>
          <a:solidFill>
            <a:schemeClr val="accent2">
              <a:lumMod val="60000"/>
              <a:lumOff val="4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609600"/>
            <a:ext cx="7924800" cy="5562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609600"/>
            <a:ext cx="7924800" cy="990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               দলীয় কাজ</a:t>
            </a:r>
            <a:endParaRPr lang="en-US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685800" y="2743200"/>
            <a:ext cx="777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বিপণন কি?বিপণনের ধারনা বর্ণনা করে লিখ।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0" y="2057400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133600" y="2057400"/>
            <a:ext cx="518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     </a:t>
            </a:r>
            <a:r>
              <a:rPr lang="bn-BD" sz="3200" u="sng" dirty="0" smtClean="0">
                <a:latin typeface="NikoshBAN" pitchFamily="2" charset="0"/>
                <a:cs typeface="NikoshBAN" pitchFamily="2" charset="0"/>
              </a:rPr>
              <a:t>দলঃক</a:t>
            </a:r>
            <a:endParaRPr lang="en-US" sz="32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0" y="3276600"/>
            <a:ext cx="518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    </a:t>
            </a:r>
            <a:r>
              <a:rPr lang="bn-BD" sz="3200" u="sng" dirty="0" smtClean="0">
                <a:latin typeface="NikoshBAN" pitchFamily="2" charset="0"/>
                <a:cs typeface="NikoshBAN" pitchFamily="2" charset="0"/>
              </a:rPr>
              <a:t>দলঃখ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4343400"/>
            <a:ext cx="731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00" y="3886200"/>
            <a:ext cx="769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বিপণনের কার্যবালি বর্ণনা কর।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 rot="10800000">
            <a:off x="0" y="0"/>
            <a:ext cx="9144000" cy="6858000"/>
          </a:xfrm>
          <a:prstGeom prst="frame">
            <a:avLst>
              <a:gd name="adj1" fmla="val 9537"/>
            </a:avLst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16200000" scaled="0"/>
            <a:tileRect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609600"/>
            <a:ext cx="7924800" cy="5562600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9600" y="609600"/>
            <a:ext cx="79248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                  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2133600"/>
            <a:ext cx="7467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গুদামজাতকরন কী?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AutoNum type="arabicPeriod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মোড়কিকরণ  কী ?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Tx/>
              <a:buAutoNum type="arabicPeriod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ভোক্তা বিশ্লেষণ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কী ?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Tx/>
              <a:buAutoNum type="arabicPeriod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প্রমিতকরণ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কী ?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Tx/>
              <a:buAutoNum type="arabicPeriod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ক্রয় ও বিক্রয়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কী ? </a:t>
            </a:r>
            <a:endParaRPr lang="en-US" sz="3200" dirty="0" smtClean="0"/>
          </a:p>
          <a:p>
            <a:pPr marL="514350" indent="-514350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3200" dirty="0" smtClean="0"/>
          </a:p>
          <a:p>
            <a:pPr marL="514350" indent="-514350">
              <a:buAutoNum type="arabicPeriod"/>
            </a:pP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 rot="10800000">
            <a:off x="0" y="0"/>
            <a:ext cx="9144000" cy="6858000"/>
          </a:xfrm>
          <a:prstGeom prst="frame">
            <a:avLst>
              <a:gd name="adj1" fmla="val 9537"/>
            </a:avLst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16200000" scaled="0"/>
            <a:tileRect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609600"/>
            <a:ext cx="7924800" cy="5638800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9600" y="609600"/>
            <a:ext cx="7924800" cy="1143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762000" y="2971800"/>
            <a:ext cx="7696200" cy="107721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তোমার এলাকায় ভোক্তাদের রুচি ও চাহিদা বিশ্লেষণ করে একটি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পণ্যের বিপণন কিভাবে করবে তা বর্ণনা কর।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DELL\Desktop\taslima\gp\blue rose flowers 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47800" y="2286000"/>
            <a:ext cx="647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ধন্যবাদ</a:t>
            </a:r>
            <a:endParaRPr lang="en-US" sz="9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74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176</Words>
  <Application>Microsoft Office PowerPoint</Application>
  <PresentationFormat>On-screen Show (4:3)</PresentationFormat>
  <Paragraphs>62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DELL</cp:lastModifiedBy>
  <cp:revision>48</cp:revision>
  <dcterms:created xsi:type="dcterms:W3CDTF">2006-08-16T00:00:00Z</dcterms:created>
  <dcterms:modified xsi:type="dcterms:W3CDTF">2014-02-11T16:43:04Z</dcterms:modified>
</cp:coreProperties>
</file>