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diagrams/layout1.xml" ContentType="application/vnd.openxmlformats-officedocument.drawingml.diagramLayout+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8.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33"/>
  </p:notesMasterIdLst>
  <p:sldIdLst>
    <p:sldId id="256" r:id="rId4"/>
    <p:sldId id="263" r:id="rId5"/>
    <p:sldId id="286" r:id="rId6"/>
    <p:sldId id="262" r:id="rId7"/>
    <p:sldId id="264" r:id="rId8"/>
    <p:sldId id="265" r:id="rId9"/>
    <p:sldId id="266" r:id="rId10"/>
    <p:sldId id="279" r:id="rId11"/>
    <p:sldId id="288" r:id="rId12"/>
    <p:sldId id="292" r:id="rId13"/>
    <p:sldId id="276" r:id="rId14"/>
    <p:sldId id="281" r:id="rId15"/>
    <p:sldId id="278" r:id="rId16"/>
    <p:sldId id="259" r:id="rId17"/>
    <p:sldId id="289" r:id="rId18"/>
    <p:sldId id="282" r:id="rId19"/>
    <p:sldId id="290" r:id="rId20"/>
    <p:sldId id="269" r:id="rId21"/>
    <p:sldId id="284" r:id="rId22"/>
    <p:sldId id="275" r:id="rId23"/>
    <p:sldId id="294" r:id="rId24"/>
    <p:sldId id="285" r:id="rId25"/>
    <p:sldId id="270" r:id="rId26"/>
    <p:sldId id="257" r:id="rId27"/>
    <p:sldId id="277" r:id="rId28"/>
    <p:sldId id="271" r:id="rId29"/>
    <p:sldId id="272" r:id="rId30"/>
    <p:sldId id="293" r:id="rId31"/>
    <p:sldId id="274"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23840" autoAdjust="0"/>
    <p:restoredTop sz="94624" autoAdjust="0"/>
  </p:normalViewPr>
  <p:slideViewPr>
    <p:cSldViewPr>
      <p:cViewPr>
        <p:scale>
          <a:sx n="73" d="100"/>
          <a:sy n="73" d="100"/>
        </p:scale>
        <p:origin x="-1032" y="3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55" d="100"/>
          <a:sy n="55" d="100"/>
        </p:scale>
        <p:origin x="-285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021A6D-4A6F-4175-BA6A-C00E606F6BD2}" type="doc">
      <dgm:prSet loTypeId="urn:microsoft.com/office/officeart/2005/8/layout/radial1" loCatId="cycle" qsTypeId="urn:microsoft.com/office/officeart/2005/8/quickstyle/simple3" qsCatId="simple" csTypeId="urn:microsoft.com/office/officeart/2005/8/colors/accent1_2" csCatId="accent1" phldr="1"/>
      <dgm:spPr/>
      <dgm:t>
        <a:bodyPr/>
        <a:lstStyle/>
        <a:p>
          <a:endParaRPr lang="en-US"/>
        </a:p>
      </dgm:t>
    </dgm:pt>
    <dgm:pt modelId="{A8FAAB57-B168-4406-BDE5-8A2EF04BFB1D}">
      <dgm:prSet phldrT="[Text]" custT="1">
        <dgm:style>
          <a:lnRef idx="1">
            <a:schemeClr val="accent2"/>
          </a:lnRef>
          <a:fillRef idx="2">
            <a:schemeClr val="accent2"/>
          </a:fillRef>
          <a:effectRef idx="1">
            <a:schemeClr val="accent2"/>
          </a:effectRef>
          <a:fontRef idx="minor">
            <a:schemeClr val="dk1"/>
          </a:fontRef>
        </dgm:style>
      </dgm:prSet>
      <dgm:spPr/>
      <dgm:t>
        <a:bodyPr/>
        <a:lstStyle/>
        <a:p>
          <a:r>
            <a:rPr lang="bn-BD" sz="3200" dirty="0" smtClean="0">
              <a:latin typeface="NikoshBAN" pitchFamily="2" charset="0"/>
              <a:cs typeface="NikoshBAN" pitchFamily="2" charset="0"/>
            </a:rPr>
            <a:t>শিল্প</a:t>
          </a:r>
          <a:endParaRPr lang="en-US" sz="3200" dirty="0"/>
        </a:p>
      </dgm:t>
    </dgm:pt>
    <dgm:pt modelId="{E03AC3EA-E87F-4645-A624-7AEBCDF8A962}" type="parTrans" cxnId="{E34B1A27-F29C-4E0A-B828-E035A01311F0}">
      <dgm:prSet/>
      <dgm:spPr/>
      <dgm:t>
        <a:bodyPr/>
        <a:lstStyle/>
        <a:p>
          <a:endParaRPr lang="en-US"/>
        </a:p>
      </dgm:t>
    </dgm:pt>
    <dgm:pt modelId="{7E39BE02-1F5F-40D2-B6B2-064B1131274E}" type="sibTrans" cxnId="{E34B1A27-F29C-4E0A-B828-E035A01311F0}">
      <dgm:prSet/>
      <dgm:spPr/>
      <dgm:t>
        <a:bodyPr/>
        <a:lstStyle/>
        <a:p>
          <a:endParaRPr lang="en-US"/>
        </a:p>
      </dgm:t>
    </dgm:pt>
    <dgm:pt modelId="{5BE7978D-098C-40A7-AD9D-89174D7F25A0}">
      <dgm:prSet phldrT="[Text]">
        <dgm:style>
          <a:lnRef idx="1">
            <a:schemeClr val="accent1"/>
          </a:lnRef>
          <a:fillRef idx="2">
            <a:schemeClr val="accent1"/>
          </a:fillRef>
          <a:effectRef idx="1">
            <a:schemeClr val="accent1"/>
          </a:effectRef>
          <a:fontRef idx="minor">
            <a:schemeClr val="dk1"/>
          </a:fontRef>
        </dgm:style>
      </dgm:prSet>
      <dgm:spPr/>
      <dgm:t>
        <a:bodyPr/>
        <a:lstStyle/>
        <a:p>
          <a:r>
            <a:rPr lang="bn-BD" dirty="0" smtClean="0">
              <a:latin typeface="NikoshBAN" pitchFamily="2" charset="0"/>
              <a:cs typeface="NikoshBAN" pitchFamily="2" charset="0"/>
            </a:rPr>
            <a:t>ব্যবসায়</a:t>
          </a:r>
          <a:endParaRPr lang="en-US" dirty="0"/>
        </a:p>
      </dgm:t>
    </dgm:pt>
    <dgm:pt modelId="{920E752C-6DA4-4E7A-9FDC-D17B3C541394}" type="parTrans" cxnId="{9E472591-D618-44E6-9F66-D16D8AE1513B}">
      <dgm:prSet/>
      <dgm:spPr/>
      <dgm:t>
        <a:bodyPr/>
        <a:lstStyle/>
        <a:p>
          <a:endParaRPr lang="en-US" dirty="0"/>
        </a:p>
      </dgm:t>
    </dgm:pt>
    <dgm:pt modelId="{FF1FF73B-A2E2-4A75-99AD-73C76B473C31}" type="sibTrans" cxnId="{9E472591-D618-44E6-9F66-D16D8AE1513B}">
      <dgm:prSet/>
      <dgm:spPr/>
      <dgm:t>
        <a:bodyPr/>
        <a:lstStyle/>
        <a:p>
          <a:endParaRPr lang="en-US"/>
        </a:p>
      </dgm:t>
    </dgm:pt>
    <dgm:pt modelId="{0779504E-46DF-4C2A-B23A-1B3F7A380FFF}">
      <dgm:prSet phldrT="[Text]">
        <dgm:style>
          <a:lnRef idx="1">
            <a:schemeClr val="accent4"/>
          </a:lnRef>
          <a:fillRef idx="2">
            <a:schemeClr val="accent4"/>
          </a:fillRef>
          <a:effectRef idx="1">
            <a:schemeClr val="accent4"/>
          </a:effectRef>
          <a:fontRef idx="minor">
            <a:schemeClr val="dk1"/>
          </a:fontRef>
        </dgm:style>
      </dgm:prSet>
      <dgm:spPr/>
      <dgm:t>
        <a:bodyPr/>
        <a:lstStyle/>
        <a:p>
          <a:r>
            <a:rPr lang="bn-BD" dirty="0" smtClean="0">
              <a:latin typeface="NikoshBAN" pitchFamily="2" charset="0"/>
              <a:cs typeface="NikoshBAN" pitchFamily="2" charset="0"/>
            </a:rPr>
            <a:t>প্রত্যক্ষ সেবা</a:t>
          </a:r>
          <a:endParaRPr lang="en-US" dirty="0"/>
        </a:p>
      </dgm:t>
    </dgm:pt>
    <dgm:pt modelId="{7CAEDDD3-D8CB-48CF-BE1B-86AE134CC4D6}" type="parTrans" cxnId="{99CF0CBC-5ADF-4B00-A2D5-3E6AEB404521}">
      <dgm:prSet/>
      <dgm:spPr/>
      <dgm:t>
        <a:bodyPr/>
        <a:lstStyle/>
        <a:p>
          <a:endParaRPr lang="en-US" dirty="0"/>
        </a:p>
      </dgm:t>
    </dgm:pt>
    <dgm:pt modelId="{E0006471-E346-4EF2-9221-F3CDCBC8A920}" type="sibTrans" cxnId="{99CF0CBC-5ADF-4B00-A2D5-3E6AEB404521}">
      <dgm:prSet/>
      <dgm:spPr/>
      <dgm:t>
        <a:bodyPr/>
        <a:lstStyle/>
        <a:p>
          <a:endParaRPr lang="en-US"/>
        </a:p>
      </dgm:t>
    </dgm:pt>
    <dgm:pt modelId="{86A1261E-A344-4B21-88BA-B34332489DF5}">
      <dgm:prSet phldrT="[Text]">
        <dgm:style>
          <a:lnRef idx="1">
            <a:schemeClr val="accent3"/>
          </a:lnRef>
          <a:fillRef idx="2">
            <a:schemeClr val="accent3"/>
          </a:fillRef>
          <a:effectRef idx="1">
            <a:schemeClr val="accent3"/>
          </a:effectRef>
          <a:fontRef idx="minor">
            <a:schemeClr val="dk1"/>
          </a:fontRef>
        </dgm:style>
      </dgm:prSet>
      <dgm:spPr/>
      <dgm:t>
        <a:bodyPr/>
        <a:lstStyle/>
        <a:p>
          <a:r>
            <a:rPr lang="bn-BD" dirty="0" smtClean="0">
              <a:latin typeface="NikoshBAN" pitchFamily="2" charset="0"/>
              <a:cs typeface="NikoshBAN" pitchFamily="2" charset="0"/>
            </a:rPr>
            <a:t>বাণিজ্য</a:t>
          </a:r>
          <a:endParaRPr lang="en-US" dirty="0"/>
        </a:p>
      </dgm:t>
    </dgm:pt>
    <dgm:pt modelId="{52680F7F-A7C5-40C2-8DFE-ACCB6196C2FE}" type="parTrans" cxnId="{A64D5C2C-7E25-4D31-A671-A07420E81B13}">
      <dgm:prSet/>
      <dgm:spPr/>
      <dgm:t>
        <a:bodyPr/>
        <a:lstStyle/>
        <a:p>
          <a:endParaRPr lang="en-US" dirty="0"/>
        </a:p>
      </dgm:t>
    </dgm:pt>
    <dgm:pt modelId="{85475C12-3854-4BF2-AE45-50AA732DD079}" type="sibTrans" cxnId="{A64D5C2C-7E25-4D31-A671-A07420E81B13}">
      <dgm:prSet/>
      <dgm:spPr/>
      <dgm:t>
        <a:bodyPr/>
        <a:lstStyle/>
        <a:p>
          <a:endParaRPr lang="en-US"/>
        </a:p>
      </dgm:t>
    </dgm:pt>
    <dgm:pt modelId="{A626F706-4F1C-421A-9237-9EBC695D4B20}" type="pres">
      <dgm:prSet presAssocID="{14021A6D-4A6F-4175-BA6A-C00E606F6BD2}" presName="cycle" presStyleCnt="0">
        <dgm:presLayoutVars>
          <dgm:chMax val="1"/>
          <dgm:dir/>
          <dgm:animLvl val="ctr"/>
          <dgm:resizeHandles val="exact"/>
        </dgm:presLayoutVars>
      </dgm:prSet>
      <dgm:spPr/>
      <dgm:t>
        <a:bodyPr/>
        <a:lstStyle/>
        <a:p>
          <a:endParaRPr lang="en-US"/>
        </a:p>
      </dgm:t>
    </dgm:pt>
    <dgm:pt modelId="{868875E1-CDE2-4B01-9316-0B6981F8388C}" type="pres">
      <dgm:prSet presAssocID="{A8FAAB57-B168-4406-BDE5-8A2EF04BFB1D}" presName="centerShape" presStyleLbl="node0" presStyleIdx="0" presStyleCnt="1" custLinFactNeighborX="-2079" custLinFactNeighborY="326"/>
      <dgm:spPr/>
      <dgm:t>
        <a:bodyPr/>
        <a:lstStyle/>
        <a:p>
          <a:endParaRPr lang="en-US"/>
        </a:p>
      </dgm:t>
    </dgm:pt>
    <dgm:pt modelId="{2FFB1330-7E21-4E90-B80A-DA381DF05042}" type="pres">
      <dgm:prSet presAssocID="{920E752C-6DA4-4E7A-9FDC-D17B3C541394}" presName="Name9" presStyleLbl="parChTrans1D2" presStyleIdx="0" presStyleCnt="3"/>
      <dgm:spPr/>
      <dgm:t>
        <a:bodyPr/>
        <a:lstStyle/>
        <a:p>
          <a:endParaRPr lang="en-US"/>
        </a:p>
      </dgm:t>
    </dgm:pt>
    <dgm:pt modelId="{EB7E9524-72DE-4703-9102-7CA99805DBC9}" type="pres">
      <dgm:prSet presAssocID="{920E752C-6DA4-4E7A-9FDC-D17B3C541394}" presName="connTx" presStyleLbl="parChTrans1D2" presStyleIdx="0" presStyleCnt="3"/>
      <dgm:spPr/>
      <dgm:t>
        <a:bodyPr/>
        <a:lstStyle/>
        <a:p>
          <a:endParaRPr lang="en-US"/>
        </a:p>
      </dgm:t>
    </dgm:pt>
    <dgm:pt modelId="{258063E1-BE7B-4CD3-A996-5B2018DDA5F8}" type="pres">
      <dgm:prSet presAssocID="{5BE7978D-098C-40A7-AD9D-89174D7F25A0}" presName="node" presStyleLbl="node1" presStyleIdx="0" presStyleCnt="3" custScaleX="110822" custRadScaleRad="100134" custRadScaleInc="-490">
        <dgm:presLayoutVars>
          <dgm:bulletEnabled val="1"/>
        </dgm:presLayoutVars>
      </dgm:prSet>
      <dgm:spPr/>
      <dgm:t>
        <a:bodyPr/>
        <a:lstStyle/>
        <a:p>
          <a:endParaRPr lang="en-US"/>
        </a:p>
      </dgm:t>
    </dgm:pt>
    <dgm:pt modelId="{5C535EE4-2CCA-4345-8A91-C4C196E5E7D9}" type="pres">
      <dgm:prSet presAssocID="{7CAEDDD3-D8CB-48CF-BE1B-86AE134CC4D6}" presName="Name9" presStyleLbl="parChTrans1D2" presStyleIdx="1" presStyleCnt="3"/>
      <dgm:spPr/>
      <dgm:t>
        <a:bodyPr/>
        <a:lstStyle/>
        <a:p>
          <a:endParaRPr lang="en-US"/>
        </a:p>
      </dgm:t>
    </dgm:pt>
    <dgm:pt modelId="{3F32F2DC-B53D-4369-B68D-C7AA53DA49F7}" type="pres">
      <dgm:prSet presAssocID="{7CAEDDD3-D8CB-48CF-BE1B-86AE134CC4D6}" presName="connTx" presStyleLbl="parChTrans1D2" presStyleIdx="1" presStyleCnt="3"/>
      <dgm:spPr/>
      <dgm:t>
        <a:bodyPr/>
        <a:lstStyle/>
        <a:p>
          <a:endParaRPr lang="en-US"/>
        </a:p>
      </dgm:t>
    </dgm:pt>
    <dgm:pt modelId="{AB4F4E44-D2DE-4F9C-BDF7-F8CAA7BD3286}" type="pres">
      <dgm:prSet presAssocID="{0779504E-46DF-4C2A-B23A-1B3F7A380FFF}" presName="node" presStyleLbl="node1" presStyleIdx="1" presStyleCnt="3">
        <dgm:presLayoutVars>
          <dgm:bulletEnabled val="1"/>
        </dgm:presLayoutVars>
      </dgm:prSet>
      <dgm:spPr/>
      <dgm:t>
        <a:bodyPr/>
        <a:lstStyle/>
        <a:p>
          <a:endParaRPr lang="en-US"/>
        </a:p>
      </dgm:t>
    </dgm:pt>
    <dgm:pt modelId="{DAE7BA56-95A9-46ED-9896-4E396E0F89B8}" type="pres">
      <dgm:prSet presAssocID="{52680F7F-A7C5-40C2-8DFE-ACCB6196C2FE}" presName="Name9" presStyleLbl="parChTrans1D2" presStyleIdx="2" presStyleCnt="3"/>
      <dgm:spPr/>
      <dgm:t>
        <a:bodyPr/>
        <a:lstStyle/>
        <a:p>
          <a:endParaRPr lang="en-US"/>
        </a:p>
      </dgm:t>
    </dgm:pt>
    <dgm:pt modelId="{B3150D8E-A197-4C5F-B58A-16793B878745}" type="pres">
      <dgm:prSet presAssocID="{52680F7F-A7C5-40C2-8DFE-ACCB6196C2FE}" presName="connTx" presStyleLbl="parChTrans1D2" presStyleIdx="2" presStyleCnt="3"/>
      <dgm:spPr/>
      <dgm:t>
        <a:bodyPr/>
        <a:lstStyle/>
        <a:p>
          <a:endParaRPr lang="en-US"/>
        </a:p>
      </dgm:t>
    </dgm:pt>
    <dgm:pt modelId="{0E5BA4D3-8C21-4051-A198-96A8AE5305F4}" type="pres">
      <dgm:prSet presAssocID="{86A1261E-A344-4B21-88BA-B34332489DF5}" presName="node" presStyleLbl="node1" presStyleIdx="2" presStyleCnt="3">
        <dgm:presLayoutVars>
          <dgm:bulletEnabled val="1"/>
        </dgm:presLayoutVars>
      </dgm:prSet>
      <dgm:spPr/>
      <dgm:t>
        <a:bodyPr/>
        <a:lstStyle/>
        <a:p>
          <a:endParaRPr lang="en-US"/>
        </a:p>
      </dgm:t>
    </dgm:pt>
  </dgm:ptLst>
  <dgm:cxnLst>
    <dgm:cxn modelId="{89F54535-9FD2-4746-B002-612A71E68B55}" type="presOf" srcId="{14021A6D-4A6F-4175-BA6A-C00E606F6BD2}" destId="{A626F706-4F1C-421A-9237-9EBC695D4B20}" srcOrd="0" destOrd="0" presId="urn:microsoft.com/office/officeart/2005/8/layout/radial1"/>
    <dgm:cxn modelId="{3816B674-1F51-4695-9009-97184A09E8FB}" type="presOf" srcId="{7CAEDDD3-D8CB-48CF-BE1B-86AE134CC4D6}" destId="{3F32F2DC-B53D-4369-B68D-C7AA53DA49F7}" srcOrd="1" destOrd="0" presId="urn:microsoft.com/office/officeart/2005/8/layout/radial1"/>
    <dgm:cxn modelId="{798BCC1B-54C4-40FF-AB87-B0A2729CDA33}" type="presOf" srcId="{52680F7F-A7C5-40C2-8DFE-ACCB6196C2FE}" destId="{B3150D8E-A197-4C5F-B58A-16793B878745}" srcOrd="1" destOrd="0" presId="urn:microsoft.com/office/officeart/2005/8/layout/radial1"/>
    <dgm:cxn modelId="{DE42A017-BCFB-46ED-9B20-78E14253BD60}" type="presOf" srcId="{5BE7978D-098C-40A7-AD9D-89174D7F25A0}" destId="{258063E1-BE7B-4CD3-A996-5B2018DDA5F8}" srcOrd="0" destOrd="0" presId="urn:microsoft.com/office/officeart/2005/8/layout/radial1"/>
    <dgm:cxn modelId="{99CF0CBC-5ADF-4B00-A2D5-3E6AEB404521}" srcId="{A8FAAB57-B168-4406-BDE5-8A2EF04BFB1D}" destId="{0779504E-46DF-4C2A-B23A-1B3F7A380FFF}" srcOrd="1" destOrd="0" parTransId="{7CAEDDD3-D8CB-48CF-BE1B-86AE134CC4D6}" sibTransId="{E0006471-E346-4EF2-9221-F3CDCBC8A920}"/>
    <dgm:cxn modelId="{B5102821-4D49-4C04-85AE-53447AEFADD0}" type="presOf" srcId="{7CAEDDD3-D8CB-48CF-BE1B-86AE134CC4D6}" destId="{5C535EE4-2CCA-4345-8A91-C4C196E5E7D9}" srcOrd="0" destOrd="0" presId="urn:microsoft.com/office/officeart/2005/8/layout/radial1"/>
    <dgm:cxn modelId="{9E472591-D618-44E6-9F66-D16D8AE1513B}" srcId="{A8FAAB57-B168-4406-BDE5-8A2EF04BFB1D}" destId="{5BE7978D-098C-40A7-AD9D-89174D7F25A0}" srcOrd="0" destOrd="0" parTransId="{920E752C-6DA4-4E7A-9FDC-D17B3C541394}" sibTransId="{FF1FF73B-A2E2-4A75-99AD-73C76B473C31}"/>
    <dgm:cxn modelId="{69ECB09E-BF6F-4350-BF50-9F78BA0BACC3}" type="presOf" srcId="{920E752C-6DA4-4E7A-9FDC-D17B3C541394}" destId="{EB7E9524-72DE-4703-9102-7CA99805DBC9}" srcOrd="1" destOrd="0" presId="urn:microsoft.com/office/officeart/2005/8/layout/radial1"/>
    <dgm:cxn modelId="{9B8C17CB-CB82-4F0A-ADBA-6A52756148F3}" type="presOf" srcId="{920E752C-6DA4-4E7A-9FDC-D17B3C541394}" destId="{2FFB1330-7E21-4E90-B80A-DA381DF05042}" srcOrd="0" destOrd="0" presId="urn:microsoft.com/office/officeart/2005/8/layout/radial1"/>
    <dgm:cxn modelId="{03316C71-8D3B-4524-A1D3-9D06490F2DBF}" type="presOf" srcId="{A8FAAB57-B168-4406-BDE5-8A2EF04BFB1D}" destId="{868875E1-CDE2-4B01-9316-0B6981F8388C}" srcOrd="0" destOrd="0" presId="urn:microsoft.com/office/officeart/2005/8/layout/radial1"/>
    <dgm:cxn modelId="{EACF10B9-D989-4D4A-8698-19B6F2F841F3}" type="presOf" srcId="{52680F7F-A7C5-40C2-8DFE-ACCB6196C2FE}" destId="{DAE7BA56-95A9-46ED-9896-4E396E0F89B8}" srcOrd="0" destOrd="0" presId="urn:microsoft.com/office/officeart/2005/8/layout/radial1"/>
    <dgm:cxn modelId="{869F3E63-02ED-47F9-97E9-405384DBEB61}" type="presOf" srcId="{0779504E-46DF-4C2A-B23A-1B3F7A380FFF}" destId="{AB4F4E44-D2DE-4F9C-BDF7-F8CAA7BD3286}" srcOrd="0" destOrd="0" presId="urn:microsoft.com/office/officeart/2005/8/layout/radial1"/>
    <dgm:cxn modelId="{A64D5C2C-7E25-4D31-A671-A07420E81B13}" srcId="{A8FAAB57-B168-4406-BDE5-8A2EF04BFB1D}" destId="{86A1261E-A344-4B21-88BA-B34332489DF5}" srcOrd="2" destOrd="0" parTransId="{52680F7F-A7C5-40C2-8DFE-ACCB6196C2FE}" sibTransId="{85475C12-3854-4BF2-AE45-50AA732DD079}"/>
    <dgm:cxn modelId="{E34B1A27-F29C-4E0A-B828-E035A01311F0}" srcId="{14021A6D-4A6F-4175-BA6A-C00E606F6BD2}" destId="{A8FAAB57-B168-4406-BDE5-8A2EF04BFB1D}" srcOrd="0" destOrd="0" parTransId="{E03AC3EA-E87F-4645-A624-7AEBCDF8A962}" sibTransId="{7E39BE02-1F5F-40D2-B6B2-064B1131274E}"/>
    <dgm:cxn modelId="{B205FFF8-9386-4DDC-BBF1-49D1AB91DB09}" type="presOf" srcId="{86A1261E-A344-4B21-88BA-B34332489DF5}" destId="{0E5BA4D3-8C21-4051-A198-96A8AE5305F4}" srcOrd="0" destOrd="0" presId="urn:microsoft.com/office/officeart/2005/8/layout/radial1"/>
    <dgm:cxn modelId="{1563591E-01E9-44C0-9B8F-816282943DA7}" type="presParOf" srcId="{A626F706-4F1C-421A-9237-9EBC695D4B20}" destId="{868875E1-CDE2-4B01-9316-0B6981F8388C}" srcOrd="0" destOrd="0" presId="urn:microsoft.com/office/officeart/2005/8/layout/radial1"/>
    <dgm:cxn modelId="{F2E55957-9167-4F8D-B3B3-A101382BC68E}" type="presParOf" srcId="{A626F706-4F1C-421A-9237-9EBC695D4B20}" destId="{2FFB1330-7E21-4E90-B80A-DA381DF05042}" srcOrd="1" destOrd="0" presId="urn:microsoft.com/office/officeart/2005/8/layout/radial1"/>
    <dgm:cxn modelId="{0EF5900D-7086-484E-9459-C392982D136D}" type="presParOf" srcId="{2FFB1330-7E21-4E90-B80A-DA381DF05042}" destId="{EB7E9524-72DE-4703-9102-7CA99805DBC9}" srcOrd="0" destOrd="0" presId="urn:microsoft.com/office/officeart/2005/8/layout/radial1"/>
    <dgm:cxn modelId="{54B0B7A0-2255-4EC0-8DAA-7B6F473B29C1}" type="presParOf" srcId="{A626F706-4F1C-421A-9237-9EBC695D4B20}" destId="{258063E1-BE7B-4CD3-A996-5B2018DDA5F8}" srcOrd="2" destOrd="0" presId="urn:microsoft.com/office/officeart/2005/8/layout/radial1"/>
    <dgm:cxn modelId="{D3AFF714-55D1-4509-B6EC-5915FDA79EFB}" type="presParOf" srcId="{A626F706-4F1C-421A-9237-9EBC695D4B20}" destId="{5C535EE4-2CCA-4345-8A91-C4C196E5E7D9}" srcOrd="3" destOrd="0" presId="urn:microsoft.com/office/officeart/2005/8/layout/radial1"/>
    <dgm:cxn modelId="{026E2721-BC1D-411D-8989-62C017658771}" type="presParOf" srcId="{5C535EE4-2CCA-4345-8A91-C4C196E5E7D9}" destId="{3F32F2DC-B53D-4369-B68D-C7AA53DA49F7}" srcOrd="0" destOrd="0" presId="urn:microsoft.com/office/officeart/2005/8/layout/radial1"/>
    <dgm:cxn modelId="{55D825C9-75E6-412B-A415-24E5E676C509}" type="presParOf" srcId="{A626F706-4F1C-421A-9237-9EBC695D4B20}" destId="{AB4F4E44-D2DE-4F9C-BDF7-F8CAA7BD3286}" srcOrd="4" destOrd="0" presId="urn:microsoft.com/office/officeart/2005/8/layout/radial1"/>
    <dgm:cxn modelId="{09575CE7-753B-4938-B82E-64D25EC5A111}" type="presParOf" srcId="{A626F706-4F1C-421A-9237-9EBC695D4B20}" destId="{DAE7BA56-95A9-46ED-9896-4E396E0F89B8}" srcOrd="5" destOrd="0" presId="urn:microsoft.com/office/officeart/2005/8/layout/radial1"/>
    <dgm:cxn modelId="{1AB02295-B034-4291-A930-3955BD02D32F}" type="presParOf" srcId="{DAE7BA56-95A9-46ED-9896-4E396E0F89B8}" destId="{B3150D8E-A197-4C5F-B58A-16793B878745}" srcOrd="0" destOrd="0" presId="urn:microsoft.com/office/officeart/2005/8/layout/radial1"/>
    <dgm:cxn modelId="{93A39F0B-F761-461F-94C1-7B263F2BE04B}" type="presParOf" srcId="{A626F706-4F1C-421A-9237-9EBC695D4B20}" destId="{0E5BA4D3-8C21-4051-A198-96A8AE5305F4}" srcOrd="6" destOrd="0" presId="urn:microsoft.com/office/officeart/2005/8/layout/radial1"/>
  </dgm:cxnLst>
  <dgm:bg/>
  <dgm:whole/>
</dgm:dataModel>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52C7CF1-9019-458F-BEC5-E864BFF73666}" type="datetimeFigureOut">
              <a:rPr lang="en-US" smtClean="0"/>
              <a:pPr/>
              <a:t>2/11/2014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FDFAAAF-FB41-4C48-B745-DE8D3BFB6F62}"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FDFAAAF-FB41-4C48-B745-DE8D3BFB6F62}"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FDFAAAF-FB41-4C48-B745-DE8D3BFB6F62}" type="slidenum">
              <a:rPr lang="en-US" smtClean="0"/>
              <a:pPr/>
              <a:t>4</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FDFAAAF-FB41-4C48-B745-DE8D3BFB6F62}" type="slidenum">
              <a:rPr lang="en-US" smtClean="0"/>
              <a:pPr/>
              <a:t>7</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bn-BD" dirty="0" smtClean="0"/>
              <a:t>প</a:t>
            </a:r>
            <a:endParaRPr lang="en-US" dirty="0"/>
          </a:p>
        </p:txBody>
      </p:sp>
      <p:sp>
        <p:nvSpPr>
          <p:cNvPr id="4" name="Slide Number Placeholder 3"/>
          <p:cNvSpPr>
            <a:spLocks noGrp="1"/>
          </p:cNvSpPr>
          <p:nvPr>
            <p:ph type="sldNum" sz="quarter" idx="10"/>
          </p:nvPr>
        </p:nvSpPr>
        <p:spPr/>
        <p:txBody>
          <a:bodyPr/>
          <a:lstStyle/>
          <a:p>
            <a:fld id="{4FDFAAAF-FB41-4C48-B745-DE8D3BFB6F62}" type="slidenum">
              <a:rPr lang="en-US" smtClean="0"/>
              <a:pPr/>
              <a:t>10</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FDFAAAF-FB41-4C48-B745-DE8D3BFB6F62}" type="slidenum">
              <a:rPr lang="en-US" smtClean="0"/>
              <a:pPr/>
              <a:t>26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FDFAAAF-FB41-4C48-B745-DE8D3BFB6F62}" type="slidenum">
              <a:rPr lang="en-US" smtClean="0"/>
              <a:pPr/>
              <a:t>28</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FDFAAAF-FB41-4C48-B745-DE8D3BFB6F62}" type="slidenum">
              <a:rPr lang="en-US" smtClean="0"/>
              <a:pPr/>
              <a:t>29</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2/11/2014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2/11/2014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2/11/2014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F5836A8-3AD4-456C-98E1-B883623BA360}" type="datetimeFigureOut">
              <a:rPr lang="en-US" smtClean="0"/>
              <a:pPr/>
              <a:t>2/11/2014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7A7890-073E-4F89-8D0D-6E38B2E43DBA}"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5836A8-3AD4-456C-98E1-B883623BA360}" type="datetimeFigureOut">
              <a:rPr lang="en-US" smtClean="0"/>
              <a:pPr/>
              <a:t>2/11/2014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7A7890-073E-4F89-8D0D-6E38B2E43DBA}"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F5836A8-3AD4-456C-98E1-B883623BA360}" type="datetimeFigureOut">
              <a:rPr lang="en-US" smtClean="0"/>
              <a:pPr/>
              <a:t>2/11/2014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7A7890-073E-4F89-8D0D-6E38B2E43DBA}"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F5836A8-3AD4-456C-98E1-B883623BA360}" type="datetimeFigureOut">
              <a:rPr lang="en-US" smtClean="0"/>
              <a:pPr/>
              <a:t>2/11/2014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77A7890-073E-4F89-8D0D-6E38B2E43DBA}"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F5836A8-3AD4-456C-98E1-B883623BA360}" type="datetimeFigureOut">
              <a:rPr lang="en-US" smtClean="0"/>
              <a:pPr/>
              <a:t>2/11/2014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77A7890-073E-4F89-8D0D-6E38B2E43DBA}"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F5836A8-3AD4-456C-98E1-B883623BA360}" type="datetimeFigureOut">
              <a:rPr lang="en-US" smtClean="0"/>
              <a:pPr/>
              <a:t>2/11/2014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77A7890-073E-4F89-8D0D-6E38B2E43DBA}" type="slidenum">
              <a:rPr lang="en-US" smtClean="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5836A8-3AD4-456C-98E1-B883623BA360}" type="datetimeFigureOut">
              <a:rPr lang="en-US" smtClean="0"/>
              <a:pPr/>
              <a:t>2/11/2014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77A7890-073E-4F89-8D0D-6E38B2E43DBA}"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5836A8-3AD4-456C-98E1-B883623BA360}" type="datetimeFigureOut">
              <a:rPr lang="en-US" smtClean="0"/>
              <a:pPr/>
              <a:t>2/11/2014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77A7890-073E-4F89-8D0D-6E38B2E43DBA}" type="slidenum">
              <a:rPr lang="en-US" smtClean="0"/>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5836A8-3AD4-456C-98E1-B883623BA360}" type="datetimeFigureOut">
              <a:rPr lang="en-US" smtClean="0"/>
              <a:pPr/>
              <a:t>2/11/2014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77A7890-073E-4F89-8D0D-6E38B2E43DBA}"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5836A8-3AD4-456C-98E1-B883623BA360}" type="datetimeFigureOut">
              <a:rPr lang="en-US" smtClean="0"/>
              <a:pPr/>
              <a:t>2/11/2014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7A7890-073E-4F89-8D0D-6E38B2E43DBA}"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5836A8-3AD4-456C-98E1-B883623BA360}" type="datetimeFigureOut">
              <a:rPr lang="en-US" smtClean="0"/>
              <a:pPr/>
              <a:t>2/11/2014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77A7890-073E-4F89-8D0D-6E38B2E43DBA}" type="slidenum">
              <a:rPr lang="en-US" smtClean="0"/>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06C12B8-39FF-4199-9693-9A2701A21690}" type="datetimeFigureOut">
              <a:rPr lang="en-US" smtClean="0"/>
              <a:pPr/>
              <a:t>2/11/2014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8DD28C2-8493-4C26-8892-7127562E4F5B}" type="slidenum">
              <a:rPr lang="en-US" smtClean="0"/>
              <a:pPr/>
              <a:t>‹#›</a:t>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6C12B8-39FF-4199-9693-9A2701A21690}" type="datetimeFigureOut">
              <a:rPr lang="en-US" smtClean="0"/>
              <a:pPr/>
              <a:t>2/11/2014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8DD28C2-8493-4C26-8892-7127562E4F5B}" type="slidenum">
              <a:rPr lang="en-US" smtClean="0"/>
              <a:pPr/>
              <a:t>‹#›</a:t>
            </a:fld>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6C12B8-39FF-4199-9693-9A2701A21690}" type="datetimeFigureOut">
              <a:rPr lang="en-US" smtClean="0"/>
              <a:pPr/>
              <a:t>2/11/2014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8DD28C2-8493-4C26-8892-7127562E4F5B}" type="slidenum">
              <a:rPr lang="en-US" smtClean="0"/>
              <a:pPr/>
              <a:t>‹#›</a:t>
            </a:fld>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06C12B8-39FF-4199-9693-9A2701A21690}" type="datetimeFigureOut">
              <a:rPr lang="en-US" smtClean="0"/>
              <a:pPr/>
              <a:t>2/11/2014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8DD28C2-8493-4C26-8892-7127562E4F5B}" type="slidenum">
              <a:rPr lang="en-US" smtClean="0"/>
              <a:pPr/>
              <a:t>‹#›</a:t>
            </a:fld>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06C12B8-39FF-4199-9693-9A2701A21690}" type="datetimeFigureOut">
              <a:rPr lang="en-US" smtClean="0"/>
              <a:pPr/>
              <a:t>2/11/2014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8DD28C2-8493-4C26-8892-7127562E4F5B}" type="slidenum">
              <a:rPr lang="en-US" smtClean="0"/>
              <a:pPr/>
              <a:t>‹#›</a:t>
            </a:fld>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6C12B8-39FF-4199-9693-9A2701A21690}" type="datetimeFigureOut">
              <a:rPr lang="en-US" smtClean="0"/>
              <a:pPr/>
              <a:t>2/11/2014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8DD28C2-8493-4C26-8892-7127562E4F5B}" type="slidenum">
              <a:rPr lang="en-US" smtClean="0"/>
              <a:pPr/>
              <a:t>‹#›</a:t>
            </a:fld>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6C12B8-39FF-4199-9693-9A2701A21690}" type="datetimeFigureOut">
              <a:rPr lang="en-US" smtClean="0"/>
              <a:pPr/>
              <a:t>2/11/2014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8DD28C2-8493-4C26-8892-7127562E4F5B}" type="slidenum">
              <a:rPr lang="en-US" smtClean="0"/>
              <a:pPr/>
              <a:t>‹#›</a:t>
            </a:fld>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6C12B8-39FF-4199-9693-9A2701A21690}" type="datetimeFigureOut">
              <a:rPr lang="en-US" smtClean="0"/>
              <a:pPr/>
              <a:t>2/11/2014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8DD28C2-8493-4C26-8892-7127562E4F5B}" type="slidenum">
              <a:rPr lang="en-US" smtClean="0"/>
              <a:pPr/>
              <a:t>‹#›</a:t>
            </a:fld>
            <a:endParaRPr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6C12B8-39FF-4199-9693-9A2701A21690}" type="datetimeFigureOut">
              <a:rPr lang="en-US" smtClean="0"/>
              <a:pPr/>
              <a:t>2/11/2014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8DD28C2-8493-4C26-8892-7127562E4F5B}" type="slidenum">
              <a:rPr lang="en-US" smtClean="0"/>
              <a:pPr/>
              <a:t>‹#›</a:t>
            </a:fld>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6C12B8-39FF-4199-9693-9A2701A21690}" type="datetimeFigureOut">
              <a:rPr lang="en-US" smtClean="0"/>
              <a:pPr/>
              <a:t>2/11/2014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8DD28C2-8493-4C26-8892-7127562E4F5B}" type="slidenum">
              <a:rPr lang="en-US" smtClean="0"/>
              <a:pPr/>
              <a:t>‹#›</a:t>
            </a:fld>
            <a:endParaRPr 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6C12B8-39FF-4199-9693-9A2701A21690}" type="datetimeFigureOut">
              <a:rPr lang="en-US" smtClean="0"/>
              <a:pPr/>
              <a:t>2/11/2014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8DD28C2-8493-4C26-8892-7127562E4F5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2/11/2014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5836A8-3AD4-456C-98E1-B883623BA360}" type="datetimeFigureOut">
              <a:rPr lang="en-US" smtClean="0"/>
              <a:pPr/>
              <a:t>2/11/2014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7A7890-073E-4F89-8D0D-6E38B2E43DBA}"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6C12B8-39FF-4199-9693-9A2701A21690}" type="datetimeFigureOut">
              <a:rPr lang="en-US" smtClean="0"/>
              <a:pPr/>
              <a:t>2/11/2014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DD28C2-8493-4C26-8892-7127562E4F5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685800" y="533400"/>
            <a:ext cx="7848600" cy="5715000"/>
          </a:xfrm>
          <a:prstGeom prst="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latin typeface="NikoshBAN" pitchFamily="2" charset="0"/>
              <a:cs typeface="NikoshBAN" pitchFamily="2" charset="0"/>
            </a:endParaRPr>
          </a:p>
        </p:txBody>
      </p:sp>
      <p:sp>
        <p:nvSpPr>
          <p:cNvPr id="12" name="TextBox 11"/>
          <p:cNvSpPr txBox="1"/>
          <p:nvPr/>
        </p:nvSpPr>
        <p:spPr>
          <a:xfrm>
            <a:off x="762000" y="2887682"/>
            <a:ext cx="5257800" cy="4524315"/>
          </a:xfrm>
          <a:prstGeom prst="rect">
            <a:avLst/>
          </a:prstGeom>
          <a:noFill/>
        </p:spPr>
        <p:txBody>
          <a:bodyPr wrap="square" rtlCol="0">
            <a:spAutoFit/>
          </a:bodyPr>
          <a:lstStyle/>
          <a:p>
            <a:r>
              <a:rPr lang="bn-BD" sz="3600" dirty="0" smtClean="0">
                <a:latin typeface="NikoshBAN" pitchFamily="2" charset="0"/>
                <a:cs typeface="NikoshBAN" pitchFamily="2" charset="0"/>
              </a:rPr>
              <a:t>কাজী </a:t>
            </a:r>
            <a:r>
              <a:rPr lang="bn-BD" sz="3200" dirty="0" smtClean="0">
                <a:latin typeface="NikoshBAN" pitchFamily="2" charset="0"/>
                <a:cs typeface="NikoshBAN" pitchFamily="2" charset="0"/>
              </a:rPr>
              <a:t>তাসলিমা</a:t>
            </a:r>
            <a:r>
              <a:rPr lang="bn-BD" sz="3600" dirty="0" smtClean="0">
                <a:latin typeface="NikoshBAN" pitchFamily="2" charset="0"/>
                <a:cs typeface="NikoshBAN" pitchFamily="2" charset="0"/>
              </a:rPr>
              <a:t> আক্তার</a:t>
            </a:r>
          </a:p>
          <a:p>
            <a:r>
              <a:rPr lang="bn-BD" sz="3600" dirty="0" smtClean="0">
                <a:latin typeface="NikoshBAN" pitchFamily="2" charset="0"/>
                <a:cs typeface="NikoshBAN" pitchFamily="2" charset="0"/>
              </a:rPr>
              <a:t>সিনিয়র শিক্ষক</a:t>
            </a:r>
          </a:p>
          <a:p>
            <a:r>
              <a:rPr lang="bn-BD" sz="3600" dirty="0" smtClean="0">
                <a:latin typeface="NikoshBAN" pitchFamily="2" charset="0"/>
                <a:cs typeface="NikoshBAN" pitchFamily="2" charset="0"/>
              </a:rPr>
              <a:t>ব্যবসায় শিক্ষা শাখা</a:t>
            </a:r>
          </a:p>
          <a:p>
            <a:r>
              <a:rPr lang="bn-BD" sz="3600" dirty="0" smtClean="0">
                <a:latin typeface="NikoshBAN" pitchFamily="2" charset="0"/>
                <a:cs typeface="NikoshBAN" pitchFamily="2" charset="0"/>
              </a:rPr>
              <a:t>ক্যামব্রিয়ান স্কুল এন্ড কলেজ</a:t>
            </a:r>
          </a:p>
          <a:p>
            <a:r>
              <a:rPr lang="bn-BD" sz="3600" dirty="0" smtClean="0">
                <a:latin typeface="NikoshBAN" pitchFamily="2" charset="0"/>
                <a:cs typeface="NikoshBAN" pitchFamily="2" charset="0"/>
              </a:rPr>
              <a:t>মিরপুর,ঢাকা</a:t>
            </a:r>
          </a:p>
          <a:p>
            <a:endParaRPr lang="bn-BD" sz="3600" dirty="0" smtClean="0">
              <a:latin typeface="NikoshBAN" pitchFamily="2" charset="0"/>
              <a:cs typeface="NikoshBAN" pitchFamily="2" charset="0"/>
            </a:endParaRPr>
          </a:p>
          <a:p>
            <a:endParaRPr lang="bn-BD" sz="3600" dirty="0" smtClean="0">
              <a:latin typeface="NikoshBAN" pitchFamily="2" charset="0"/>
              <a:cs typeface="NikoshBAN" pitchFamily="2" charset="0"/>
            </a:endParaRPr>
          </a:p>
          <a:p>
            <a:endParaRPr lang="en-US" sz="3600" dirty="0">
              <a:latin typeface="NikoshBAN" pitchFamily="2" charset="0"/>
              <a:cs typeface="NikoshBAN" pitchFamily="2" charset="0"/>
            </a:endParaRPr>
          </a:p>
        </p:txBody>
      </p:sp>
      <p:sp>
        <p:nvSpPr>
          <p:cNvPr id="13" name="Rectangle 12"/>
          <p:cNvSpPr/>
          <p:nvPr/>
        </p:nvSpPr>
        <p:spPr>
          <a:xfrm>
            <a:off x="685800" y="533400"/>
            <a:ext cx="7848600" cy="1524000"/>
          </a:xfrm>
          <a:prstGeom prst="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bn-BD" sz="6600" dirty="0" smtClean="0">
                <a:latin typeface="NikoshBAN" pitchFamily="2" charset="0"/>
                <a:cs typeface="NikoshBAN" pitchFamily="2" charset="0"/>
              </a:rPr>
              <a:t>স্বাগতম</a:t>
            </a:r>
            <a:endParaRPr lang="en-US" sz="6600" b="1" dirty="0">
              <a:ln w="17780" cmpd="sng">
                <a:solidFill>
                  <a:schemeClr val="tx1"/>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NikoshBAN" pitchFamily="2" charset="0"/>
              <a:cs typeface="NikoshBAN" pitchFamily="2" charset="0"/>
            </a:endParaRPr>
          </a:p>
        </p:txBody>
      </p:sp>
      <p:sp>
        <p:nvSpPr>
          <p:cNvPr id="11" name="Rectangle 10"/>
          <p:cNvSpPr/>
          <p:nvPr/>
        </p:nvSpPr>
        <p:spPr>
          <a:xfrm>
            <a:off x="5638800" y="2057400"/>
            <a:ext cx="2895600" cy="4191000"/>
          </a:xfrm>
          <a:prstGeom prst="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bn-BD" sz="3200" dirty="0" smtClean="0">
                <a:solidFill>
                  <a:schemeClr val="tx1"/>
                </a:solidFill>
                <a:latin typeface="NikoshBAN" pitchFamily="2" charset="0"/>
                <a:cs typeface="NikoshBAN" pitchFamily="2" charset="0"/>
              </a:rPr>
              <a:t>নবম-দশম শ্রেণি</a:t>
            </a:r>
          </a:p>
          <a:p>
            <a:pPr algn="ctr"/>
            <a:r>
              <a:rPr lang="bn-BD" sz="3200" dirty="0" smtClean="0">
                <a:solidFill>
                  <a:schemeClr val="tx1"/>
                </a:solidFill>
                <a:latin typeface="NikoshBAN" pitchFamily="2" charset="0"/>
                <a:cs typeface="NikoshBAN" pitchFamily="2" charset="0"/>
              </a:rPr>
              <a:t>ব্যবসায় উদ্যোগ অধ্যায়ঃ</a:t>
            </a:r>
            <a:r>
              <a:rPr lang="en-US" sz="3200" dirty="0" smtClean="0">
                <a:solidFill>
                  <a:schemeClr val="tx1"/>
                </a:solidFill>
                <a:latin typeface="NikoshBAN" pitchFamily="2" charset="0"/>
                <a:cs typeface="NikoshBAN" pitchFamily="2" charset="0"/>
              </a:rPr>
              <a:t> </a:t>
            </a:r>
            <a:r>
              <a:rPr lang="bn-BD" sz="3200" dirty="0" smtClean="0">
                <a:solidFill>
                  <a:schemeClr val="tx1"/>
                </a:solidFill>
                <a:latin typeface="NikoshBAN" pitchFamily="2" charset="0"/>
                <a:cs typeface="NikoshBAN" pitchFamily="2" charset="0"/>
              </a:rPr>
              <a:t>এক</a:t>
            </a:r>
          </a:p>
          <a:p>
            <a:pPr algn="ctr"/>
            <a:endParaRPr lang="bn-BD" sz="3200" dirty="0" smtClean="0">
              <a:solidFill>
                <a:schemeClr val="tx1"/>
              </a:solidFill>
              <a:latin typeface="NikoshBAN" pitchFamily="2" charset="0"/>
              <a:cs typeface="NikoshBAN" pitchFamily="2" charset="0"/>
            </a:endParaRPr>
          </a:p>
          <a:p>
            <a:pPr algn="ctr"/>
            <a:endParaRPr lang="en-US" sz="3200" dirty="0"/>
          </a:p>
        </p:txBody>
      </p:sp>
    </p:spTree>
  </p:cSld>
  <p:clrMapOvr>
    <a:masterClrMapping/>
  </p:clrMapOvr>
  <p:transition spd="slow">
    <p:push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DELL\Desktop\taslima\Vegetable Vendor Hanoi Wheaton.jpg"/>
          <p:cNvPicPr>
            <a:picLocks noChangeAspect="1" noChangeArrowheads="1"/>
          </p:cNvPicPr>
          <p:nvPr/>
        </p:nvPicPr>
        <p:blipFill>
          <a:blip r:embed="rId2"/>
          <a:srcRect/>
          <a:stretch>
            <a:fillRect/>
          </a:stretch>
        </p:blipFill>
        <p:spPr bwMode="auto">
          <a:xfrm>
            <a:off x="0" y="0"/>
            <a:ext cx="9144000" cy="6858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edge">
                                      <p:cBhvr>
                                        <p:cTn id="7"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encrypted-tbn3.gstatic.com/images?q=tbn:ANd9GcRXfNlcDE4L9zfX00TDtauLZw9E3xVNpnVlYXv9N-_rn25Yr_6P"/>
          <p:cNvPicPr>
            <a:picLocks noChangeAspect="1" noChangeArrowheads="1"/>
          </p:cNvPicPr>
          <p:nvPr/>
        </p:nvPicPr>
        <p:blipFill>
          <a:blip r:embed="rId2"/>
          <a:srcRect/>
          <a:stretch>
            <a:fillRect/>
          </a:stretch>
        </p:blipFill>
        <p:spPr bwMode="auto">
          <a:xfrm>
            <a:off x="2286000" y="1981200"/>
            <a:ext cx="4724400" cy="2667000"/>
          </a:xfrm>
          <a:prstGeom prst="rect">
            <a:avLst/>
          </a:prstGeom>
          <a:ln w="88900" cap="sq" cmpd="thickThin">
            <a:solidFill>
              <a:srgbClr val="000000"/>
            </a:solidFill>
            <a:prstDash val="solid"/>
            <a:miter lim="800000"/>
          </a:ln>
          <a:effectLst>
            <a:innerShdw blurRad="76200">
              <a:srgbClr val="000000"/>
            </a:innerShdw>
          </a:effectLst>
        </p:spPr>
      </p:pic>
      <p:sp>
        <p:nvSpPr>
          <p:cNvPr id="3" name="Frame 2"/>
          <p:cNvSpPr/>
          <p:nvPr/>
        </p:nvSpPr>
        <p:spPr>
          <a:xfrm>
            <a:off x="0" y="0"/>
            <a:ext cx="9144000" cy="6858000"/>
          </a:xfrm>
          <a:prstGeom prst="frame">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Tree>
  </p:cSld>
  <p:clrMapOvr>
    <a:masterClrMapping/>
  </p:clrMapOvr>
  <p:transition spd="slow">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ame 4"/>
          <p:cNvSpPr/>
          <p:nvPr/>
        </p:nvSpPr>
        <p:spPr>
          <a:xfrm>
            <a:off x="0" y="0"/>
            <a:ext cx="9144000" cy="6858000"/>
          </a:xfrm>
          <a:prstGeom prst="frame">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pic>
        <p:nvPicPr>
          <p:cNvPr id="27649" name="Picture 1" descr="C:\Users\DELL\Desktop\taslima\gp\uhuhuuuuuuuuuuu.jpg"/>
          <p:cNvPicPr>
            <a:picLocks noChangeAspect="1" noChangeArrowheads="1"/>
          </p:cNvPicPr>
          <p:nvPr/>
        </p:nvPicPr>
        <p:blipFill>
          <a:blip r:embed="rId3"/>
          <a:srcRect/>
          <a:stretch>
            <a:fillRect/>
          </a:stretch>
        </p:blipFill>
        <p:spPr bwMode="auto">
          <a:xfrm>
            <a:off x="1981200" y="1752600"/>
            <a:ext cx="4800600" cy="3276600"/>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ransition spd="slow">
    <p:pull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ame 2"/>
          <p:cNvSpPr/>
          <p:nvPr/>
        </p:nvSpPr>
        <p:spPr>
          <a:xfrm>
            <a:off x="0" y="0"/>
            <a:ext cx="9144000" cy="6858000"/>
          </a:xfrm>
          <a:prstGeom prst="frame">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i="1" dirty="0">
              <a:solidFill>
                <a:schemeClr val="tx1"/>
              </a:solidFill>
            </a:endParaRPr>
          </a:p>
        </p:txBody>
      </p:sp>
      <p:sp>
        <p:nvSpPr>
          <p:cNvPr id="16385" name="Rectangle 1"/>
          <p:cNvSpPr>
            <a:spLocks noChangeArrowheads="1"/>
          </p:cNvSpPr>
          <p:nvPr/>
        </p:nvSpPr>
        <p:spPr bwMode="auto">
          <a:xfrm>
            <a:off x="1981200" y="2057400"/>
            <a:ext cx="624840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bn-BD" sz="3600" b="0" i="0" u="none" strike="noStrike" cap="none" normalizeH="0" baseline="0" dirty="0" smtClean="0">
                <a:ln>
                  <a:noFill/>
                </a:ln>
                <a:solidFill>
                  <a:schemeClr val="tx1"/>
                </a:solidFill>
                <a:effectLst/>
                <a:latin typeface="NikoshBAN" pitchFamily="2" charset="0"/>
                <a:ea typeface="Times New Roman" pitchFamily="18" charset="0"/>
                <a:cs typeface="NikoshBAN" pitchFamily="2" charset="0"/>
              </a:rPr>
              <a:t>                             </a:t>
            </a:r>
            <a:r>
              <a:rPr kumimoji="0" lang="en-US" sz="3600" b="0" i="0" u="none" strike="noStrike" cap="none" normalizeH="0" baseline="0" dirty="0" smtClean="0">
                <a:ln>
                  <a:noFill/>
                </a:ln>
                <a:solidFill>
                  <a:schemeClr val="tx1"/>
                </a:solidFill>
                <a:effectLst/>
                <a:latin typeface="NikoshBAN" pitchFamily="2" charset="0"/>
                <a:ea typeface="Times New Roman" pitchFamily="18" charset="0"/>
                <a:cs typeface="NikoshBAN" pitchFamily="2" charset="0"/>
              </a:rPr>
              <a:t>    </a:t>
            </a:r>
            <a:r>
              <a:rPr kumimoji="0" lang="en-US" sz="7200" b="0" i="0" u="sng" strike="noStrike" cap="none" normalizeH="0" baseline="0" dirty="0" smtClean="0">
                <a:ln>
                  <a:noFill/>
                </a:ln>
                <a:solidFill>
                  <a:schemeClr val="tx1"/>
                </a:solidFill>
                <a:effectLst/>
                <a:latin typeface="NikoshBAN" pitchFamily="2" charset="0"/>
                <a:ea typeface="Times New Roman" pitchFamily="18" charset="0"/>
                <a:cs typeface="NikoshBAN" pitchFamily="2" charset="0"/>
              </a:rPr>
              <a:t>ব্যবসায়পরিচিতি </a:t>
            </a:r>
            <a:endParaRPr kumimoji="0" lang="en-US" sz="7200" b="0" i="0" u="sng"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cover dir="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p:cNvSpPr/>
          <p:nvPr/>
        </p:nvSpPr>
        <p:spPr>
          <a:xfrm>
            <a:off x="0" y="0"/>
            <a:ext cx="9144000" cy="6858000"/>
          </a:xfrm>
          <a:prstGeom prst="frame">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3" name="Rectangle 2"/>
          <p:cNvSpPr/>
          <p:nvPr/>
        </p:nvSpPr>
        <p:spPr>
          <a:xfrm>
            <a:off x="838200" y="762000"/>
            <a:ext cx="7467600" cy="15240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bn-BD" dirty="0" smtClean="0"/>
              <a:t> </a:t>
            </a:r>
            <a:endParaRPr lang="en-US" dirty="0"/>
          </a:p>
        </p:txBody>
      </p:sp>
      <p:sp>
        <p:nvSpPr>
          <p:cNvPr id="4" name="TextBox 3"/>
          <p:cNvSpPr txBox="1"/>
          <p:nvPr/>
        </p:nvSpPr>
        <p:spPr>
          <a:xfrm flipH="1">
            <a:off x="1066798" y="990600"/>
            <a:ext cx="7010401" cy="1815882"/>
          </a:xfrm>
          <a:prstGeom prst="rect">
            <a:avLst/>
          </a:prstGeom>
          <a:noFill/>
        </p:spPr>
        <p:txBody>
          <a:bodyPr wrap="square" rtlCol="0">
            <a:spAutoFit/>
          </a:bodyPr>
          <a:lstStyle/>
          <a:p>
            <a:r>
              <a:rPr lang="bn-BD" sz="3200" dirty="0" smtClean="0">
                <a:latin typeface="NikoshBAN" pitchFamily="2" charset="0"/>
                <a:cs typeface="NikoshBAN" pitchFamily="2" charset="0"/>
              </a:rPr>
              <a:t>            </a:t>
            </a:r>
          </a:p>
          <a:p>
            <a:r>
              <a:rPr lang="bn-BD" sz="3600" dirty="0" smtClean="0">
                <a:latin typeface="NikoshBAN" pitchFamily="2" charset="0"/>
                <a:cs typeface="NikoshBAN" pitchFamily="2" charset="0"/>
              </a:rPr>
              <a:t>এই পাঠ শেষে শিক্ষার্থীরা  ...</a:t>
            </a:r>
            <a:r>
              <a:rPr lang="bn-BD" sz="3600" dirty="0" smtClean="0"/>
              <a:t> </a:t>
            </a:r>
            <a:endParaRPr lang="en-US" sz="3600" dirty="0" smtClean="0"/>
          </a:p>
          <a:p>
            <a:endParaRPr lang="en-US" sz="4400" dirty="0">
              <a:ln w="17780" cmpd="sng">
                <a:solidFill>
                  <a:schemeClr val="tx1"/>
                </a:solidFill>
                <a:prstDash val="solid"/>
                <a:miter lim="800000"/>
              </a:ln>
              <a:latin typeface="NikoshBAN" pitchFamily="2" charset="0"/>
              <a:cs typeface="NikoshBAN" pitchFamily="2" charset="0"/>
            </a:endParaRPr>
          </a:p>
        </p:txBody>
      </p:sp>
      <p:sp>
        <p:nvSpPr>
          <p:cNvPr id="6" name="Rectangle 5"/>
          <p:cNvSpPr/>
          <p:nvPr/>
        </p:nvSpPr>
        <p:spPr>
          <a:xfrm>
            <a:off x="838200" y="2362200"/>
            <a:ext cx="7467600" cy="36576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8" name="TextBox 7"/>
          <p:cNvSpPr txBox="1"/>
          <p:nvPr/>
        </p:nvSpPr>
        <p:spPr>
          <a:xfrm>
            <a:off x="1524000" y="3276600"/>
            <a:ext cx="5943600" cy="2554545"/>
          </a:xfrm>
          <a:prstGeom prst="rect">
            <a:avLst/>
          </a:prstGeom>
          <a:noFill/>
        </p:spPr>
        <p:txBody>
          <a:bodyPr wrap="square" rtlCol="0">
            <a:spAutoFit/>
          </a:bodyPr>
          <a:lstStyle/>
          <a:p>
            <a:pPr>
              <a:buFont typeface="Wingdings" pitchFamily="2" charset="2"/>
              <a:buChar char="q"/>
            </a:pPr>
            <a:r>
              <a:rPr lang="bn-BD" sz="4000" dirty="0" smtClean="0">
                <a:latin typeface="NikoshBAN" pitchFamily="2" charset="0"/>
                <a:cs typeface="NikoshBAN" pitchFamily="2" charset="0"/>
              </a:rPr>
              <a:t> ব্যবসায় কী তা ব্যাখ্যা করতে পারবে</a:t>
            </a:r>
          </a:p>
          <a:p>
            <a:pPr>
              <a:buFont typeface="Wingdings" pitchFamily="2" charset="2"/>
              <a:buChar char="q"/>
            </a:pPr>
            <a:r>
              <a:rPr lang="bn-BD" sz="4000" dirty="0" smtClean="0">
                <a:latin typeface="NikoshBAN" pitchFamily="2" charset="0"/>
                <a:cs typeface="NikoshBAN" pitchFamily="2" charset="0"/>
              </a:rPr>
              <a:t> ব্যবসায়ের প্রকারভেদ বর্ণনা করতে পারবে।</a:t>
            </a:r>
            <a:endParaRPr lang="en-US" sz="4000" dirty="0">
              <a:latin typeface="NikoshBAN" pitchFamily="2" charset="0"/>
              <a:cs typeface="NikoshBAN" pitchFamily="2" charset="0"/>
            </a:endParaRPr>
          </a:p>
        </p:txBody>
      </p:sp>
      <p:sp>
        <p:nvSpPr>
          <p:cNvPr id="17410" name="Rectangle 2"/>
          <p:cNvSpPr>
            <a:spLocks noChangeArrowheads="1"/>
          </p:cNvSpPr>
          <p:nvPr/>
        </p:nvSpPr>
        <p:spPr bwMode="auto">
          <a:xfrm>
            <a:off x="1066800" y="914400"/>
            <a:ext cx="2060179" cy="8309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bn-BD" sz="4800" b="0" i="0" u="none" strike="noStrike" cap="none" normalizeH="0" baseline="0" dirty="0" smtClean="0">
                <a:ln>
                  <a:noFill/>
                </a:ln>
                <a:solidFill>
                  <a:schemeClr val="tx1"/>
                </a:solidFill>
                <a:effectLst/>
                <a:latin typeface="NikoshBAN" pitchFamily="2" charset="0"/>
                <a:ea typeface="Times New Roman" pitchFamily="18" charset="0"/>
                <a:cs typeface="NikoshBAN" pitchFamily="2" charset="0"/>
              </a:rPr>
              <a:t> </a:t>
            </a:r>
            <a:r>
              <a:rPr kumimoji="0" lang="en-US" sz="4800" b="0" i="0" u="none" strike="noStrike" cap="none" normalizeH="0" baseline="0" dirty="0" smtClean="0">
                <a:ln>
                  <a:noFill/>
                </a:ln>
                <a:solidFill>
                  <a:schemeClr val="tx1"/>
                </a:solidFill>
                <a:effectLst/>
                <a:latin typeface="NikoshBAN" pitchFamily="2" charset="0"/>
                <a:ea typeface="Times New Roman" pitchFamily="18" charset="0"/>
                <a:cs typeface="NikoshBAN" pitchFamily="2" charset="0"/>
              </a:rPr>
              <a:t>শিখনফল</a:t>
            </a:r>
            <a:endParaRPr kumimoji="0" lang="en-US" sz="4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amond(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2590800"/>
            <a:ext cx="6391952" cy="1200329"/>
          </a:xfrm>
          <a:prstGeom prst="rect">
            <a:avLst/>
          </a:prstGeom>
          <a:noFill/>
        </p:spPr>
        <p:txBody>
          <a:bodyPr wrap="square" rtlCol="0">
            <a:spAutoFit/>
          </a:bodyPr>
          <a:lstStyle/>
          <a:p>
            <a:r>
              <a:rPr lang="bn-BD" sz="3600" dirty="0" smtClean="0">
                <a:latin typeface="NikoshBAN" pitchFamily="2" charset="0"/>
                <a:cs typeface="NikoshBAN" pitchFamily="2" charset="0"/>
              </a:rPr>
              <a:t>সাধারনত মুনাফা অর্জনের লক্ষ্যে পরিচালিত </a:t>
            </a:r>
          </a:p>
          <a:p>
            <a:r>
              <a:rPr lang="bn-BD" sz="3600" dirty="0" smtClean="0">
                <a:latin typeface="NikoshBAN" pitchFamily="2" charset="0"/>
                <a:cs typeface="NikoshBAN" pitchFamily="2" charset="0"/>
              </a:rPr>
              <a:t>অর্থনৈতিক কর্মকাণ্ডকে ব্যবসায় বলে।</a:t>
            </a:r>
          </a:p>
        </p:txBody>
      </p:sp>
      <p:sp>
        <p:nvSpPr>
          <p:cNvPr id="3" name="Frame 2"/>
          <p:cNvSpPr/>
          <p:nvPr/>
        </p:nvSpPr>
        <p:spPr>
          <a:xfrm>
            <a:off x="0" y="76200"/>
            <a:ext cx="9144000" cy="6858000"/>
          </a:xfrm>
          <a:prstGeom prst="frame">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sp>
        <p:nvSpPr>
          <p:cNvPr id="5" name="Rectangle 4"/>
          <p:cNvSpPr/>
          <p:nvPr/>
        </p:nvSpPr>
        <p:spPr>
          <a:xfrm>
            <a:off x="838200" y="762000"/>
            <a:ext cx="7543800" cy="12954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sz="4000" b="1" dirty="0">
              <a:ln w="17780" cmpd="sng">
                <a:solidFill>
                  <a:schemeClr val="tx1"/>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361" name="Rectangle 1"/>
          <p:cNvSpPr>
            <a:spLocks noChangeArrowheads="1"/>
          </p:cNvSpPr>
          <p:nvPr/>
        </p:nvSpPr>
        <p:spPr bwMode="auto">
          <a:xfrm>
            <a:off x="3352800" y="1143000"/>
            <a:ext cx="2392001" cy="8309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800" b="0" i="0" u="none" strike="noStrike" cap="none" normalizeH="0" baseline="0" dirty="0" smtClean="0">
                <a:ln>
                  <a:noFill/>
                </a:ln>
                <a:solidFill>
                  <a:schemeClr val="tx1"/>
                </a:solidFill>
                <a:effectLst/>
                <a:latin typeface="NikoshBAN" pitchFamily="2" charset="0"/>
                <a:ea typeface="Times New Roman" pitchFamily="18" charset="0"/>
                <a:cs typeface="NikoshBAN" pitchFamily="2" charset="0"/>
              </a:rPr>
              <a:t>ব্যবসায় কী </a:t>
            </a:r>
            <a:endParaRPr kumimoji="0" lang="en-US" sz="4800" b="0" i="0" u="none" strike="noStrike" cap="none" normalizeH="0" baseline="0" dirty="0" smtClean="0">
              <a:ln>
                <a:noFill/>
              </a:ln>
              <a:solidFill>
                <a:schemeClr val="tx1"/>
              </a:solidFill>
              <a:effectLst/>
              <a:latin typeface="Arial" pitchFamily="34" charset="0"/>
              <a:cs typeface="Arial" pitchFamily="34" charset="0"/>
            </a:endParaRPr>
          </a:p>
        </p:txBody>
      </p:sp>
      <p:sp>
        <p:nvSpPr>
          <p:cNvPr id="19457" name="Rectangle 1"/>
          <p:cNvSpPr>
            <a:spLocks noChangeArrowheads="1"/>
          </p:cNvSpPr>
          <p:nvPr/>
        </p:nvSpPr>
        <p:spPr bwMode="auto">
          <a:xfrm>
            <a:off x="1219200" y="4114800"/>
            <a:ext cx="70866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en-US" sz="3600" b="0" i="0" u="none" strike="noStrike" cap="none" normalizeH="0" baseline="0" dirty="0" smtClean="0">
                <a:ln>
                  <a:noFill/>
                </a:ln>
                <a:solidFill>
                  <a:schemeClr val="tx1"/>
                </a:solidFill>
                <a:effectLst/>
                <a:latin typeface="NikoshBAN" pitchFamily="2" charset="0"/>
                <a:ea typeface="Times New Roman" pitchFamily="18" charset="0"/>
                <a:cs typeface="NikoshBAN" pitchFamily="2" charset="0"/>
              </a:rPr>
              <a:t>মুনাফা অর্জনের  উদ্দেশ্যে পরিচালিত না সকল অর্থনৈতিক কর্মকাণ্ড ব্যবসা বলে গণ্য হবে </a:t>
            </a:r>
            <a:r>
              <a:rPr lang="en-US" sz="3600" dirty="0" smtClean="0">
                <a:latin typeface="NikoshBAN" pitchFamily="2" charset="0"/>
                <a:ea typeface="Times New Roman" pitchFamily="18" charset="0"/>
                <a:cs typeface="NikoshBAN" pitchFamily="2" charset="0"/>
              </a:rPr>
              <a:t>না </a:t>
            </a:r>
            <a:r>
              <a:rPr kumimoji="0" lang="en-US" sz="3600" b="0" i="0" u="none" strike="noStrike" cap="none" normalizeH="0" baseline="0" dirty="0" smtClean="0">
                <a:ln>
                  <a:noFill/>
                </a:ln>
                <a:solidFill>
                  <a:schemeClr val="tx1"/>
                </a:solidFill>
                <a:effectLst/>
                <a:latin typeface="NikoshBAN" pitchFamily="2" charset="0"/>
                <a:ea typeface="Times New Roman" pitchFamily="18" charset="0"/>
                <a:cs typeface="NikoshBAN" pitchFamily="2" charset="0"/>
              </a:rPr>
              <a:t>।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p:cNvSpPr/>
          <p:nvPr/>
        </p:nvSpPr>
        <p:spPr>
          <a:xfrm>
            <a:off x="0" y="-152400"/>
            <a:ext cx="9144000" cy="6858000"/>
          </a:xfrm>
          <a:prstGeom prst="frame">
            <a:avLst>
              <a:gd name="adj1" fmla="val 12892"/>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tx1"/>
              </a:solidFill>
            </a:endParaRPr>
          </a:p>
        </p:txBody>
      </p:sp>
      <p:graphicFrame>
        <p:nvGraphicFramePr>
          <p:cNvPr id="6" name="Diagram 5"/>
          <p:cNvGraphicFramePr/>
          <p:nvPr/>
        </p:nvGraphicFramePr>
        <p:xfrm>
          <a:off x="1524000" y="1600200"/>
          <a:ext cx="6096000" cy="4013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p:nvPr/>
        </p:nvSpPr>
        <p:spPr>
          <a:xfrm>
            <a:off x="838200" y="685800"/>
            <a:ext cx="7467600" cy="838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bn-BD" sz="4400" dirty="0" smtClean="0">
              <a:latin typeface="NikoshBAN" pitchFamily="2" charset="0"/>
              <a:cs typeface="NikoshBAN" pitchFamily="2" charset="0"/>
            </a:endParaRPr>
          </a:p>
          <a:p>
            <a:pPr algn="ctr"/>
            <a:r>
              <a:rPr lang="bn-BD" sz="4400" dirty="0" smtClean="0">
                <a:latin typeface="NikoshBAN" pitchFamily="2" charset="0"/>
                <a:cs typeface="NikoshBAN" pitchFamily="2" charset="0"/>
              </a:rPr>
              <a:t>ব্যবসায় এর প্রকারভেদ </a:t>
            </a:r>
            <a:endParaRPr lang="en-US" sz="4400" dirty="0" smtClean="0">
              <a:latin typeface="NikoshBAN" pitchFamily="2" charset="0"/>
              <a:cs typeface="NikoshBAN" pitchFamily="2" charset="0"/>
            </a:endParaRPr>
          </a:p>
          <a:p>
            <a:pPr algn="ctr"/>
            <a:endParaRPr lang="en-US" sz="4400" b="1" dirty="0">
              <a:ln w="17780" cmpd="sng">
                <a:solidFill>
                  <a:schemeClr val="tx1"/>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NikoshBAN" pitchFamily="2" charset="0"/>
              <a:cs typeface="NikoshBAN" pitchFamily="2" charset="0"/>
            </a:endParaRPr>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1"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6" grpId="1">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C:\Users\DELL\Desktop\taslima\gp\cccccccccc.jpg"/>
          <p:cNvPicPr>
            <a:picLocks noChangeAspect="1" noChangeArrowheads="1"/>
          </p:cNvPicPr>
          <p:nvPr/>
        </p:nvPicPr>
        <p:blipFill>
          <a:blip r:embed="rId2"/>
          <a:srcRect/>
          <a:stretch>
            <a:fillRect/>
          </a:stretch>
        </p:blipFill>
        <p:spPr bwMode="auto">
          <a:xfrm>
            <a:off x="304800" y="228600"/>
            <a:ext cx="3962400" cy="3200400"/>
          </a:xfrm>
          <a:prstGeom prst="rect">
            <a:avLst/>
          </a:prstGeom>
          <a:ln w="88900" cap="sq" cmpd="thickThin">
            <a:solidFill>
              <a:srgbClr val="000000"/>
            </a:solidFill>
            <a:prstDash val="solid"/>
            <a:miter lim="800000"/>
          </a:ln>
          <a:effectLst>
            <a:innerShdw blurRad="76200">
              <a:srgbClr val="000000"/>
            </a:innerShdw>
          </a:effectLst>
        </p:spPr>
      </p:pic>
      <p:pic>
        <p:nvPicPr>
          <p:cNvPr id="5" name="Picture 5" descr="C:\Users\DELL\Desktop\taslima\gp\yyyyyyyyyyyy.jpg"/>
          <p:cNvPicPr>
            <a:picLocks noChangeAspect="1" noChangeArrowheads="1"/>
          </p:cNvPicPr>
          <p:nvPr/>
        </p:nvPicPr>
        <p:blipFill>
          <a:blip r:embed="rId3"/>
          <a:srcRect/>
          <a:stretch>
            <a:fillRect/>
          </a:stretch>
        </p:blipFill>
        <p:spPr bwMode="auto">
          <a:xfrm>
            <a:off x="5029200" y="152400"/>
            <a:ext cx="3962400" cy="3200400"/>
          </a:xfrm>
          <a:prstGeom prst="rect">
            <a:avLst/>
          </a:prstGeom>
          <a:ln w="88900" cap="sq" cmpd="thickThin">
            <a:solidFill>
              <a:srgbClr val="000000"/>
            </a:solidFill>
            <a:prstDash val="solid"/>
            <a:miter lim="800000"/>
          </a:ln>
          <a:effectLst>
            <a:innerShdw blurRad="76200">
              <a:srgbClr val="000000"/>
            </a:innerShdw>
          </a:effectLst>
        </p:spPr>
      </p:pic>
      <p:sp>
        <p:nvSpPr>
          <p:cNvPr id="7" name="Rectangle 6"/>
          <p:cNvSpPr/>
          <p:nvPr/>
        </p:nvSpPr>
        <p:spPr>
          <a:xfrm>
            <a:off x="609600" y="4191000"/>
            <a:ext cx="7772400" cy="2246769"/>
          </a:xfrm>
          <a:prstGeom prst="rect">
            <a:avLst/>
          </a:prstGeom>
        </p:spPr>
        <p:txBody>
          <a:bodyPr wrap="square">
            <a:spAutoFit/>
          </a:bodyPr>
          <a:lstStyle/>
          <a:p>
            <a:r>
              <a:rPr lang="bn-BD" sz="4400" u="sng" dirty="0" smtClean="0">
                <a:latin typeface="NikoshBAN" pitchFamily="2" charset="0"/>
                <a:cs typeface="NikoshBAN" pitchFamily="2" charset="0"/>
              </a:rPr>
              <a:t>শিল্পঃ</a:t>
            </a:r>
            <a:endParaRPr lang="en-US" sz="4400" u="sng" dirty="0" smtClean="0">
              <a:latin typeface="NikoshBAN" pitchFamily="2" charset="0"/>
              <a:cs typeface="NikoshBAN" pitchFamily="2" charset="0"/>
            </a:endParaRPr>
          </a:p>
          <a:p>
            <a:r>
              <a:rPr lang="bn-BD" sz="3200" dirty="0" smtClean="0">
                <a:latin typeface="NikoshBAN" pitchFamily="2" charset="0"/>
                <a:cs typeface="NikoshBAN" pitchFamily="2" charset="0"/>
              </a:rPr>
              <a:t>যে প্রকৃয়ায় প্রাকৃতিক সম্পদ আহরণ করে,প্রকৃয়াজাতকরণের মাধ্যমে কাঁচামালকে মানুষের ব্যবহার  উপযোগী পণ্যে রূপান্তরিত করার নামই শিল্প ।</a:t>
            </a:r>
          </a:p>
        </p:txBody>
      </p:sp>
    </p:spTree>
  </p:cSld>
  <p:clrMapOvr>
    <a:masterClrMapping/>
  </p:clrMapOvr>
  <p:transition spd="slow">
    <p:cover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74754"/>
                                        </p:tgtEl>
                                        <p:attrNameLst>
                                          <p:attrName>style.visibility</p:attrName>
                                        </p:attrNameLst>
                                      </p:cBhvr>
                                      <p:to>
                                        <p:strVal val="visible"/>
                                      </p:to>
                                    </p:set>
                                    <p:animEffect transition="in" filter="wedge">
                                      <p:cBhvr>
                                        <p:cTn id="7" dur="2000"/>
                                        <p:tgtEl>
                                          <p:spTgt spid="74754"/>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edg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amond(in)">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p:cNvSpPr/>
          <p:nvPr/>
        </p:nvSpPr>
        <p:spPr>
          <a:xfrm>
            <a:off x="0" y="0"/>
            <a:ext cx="9144000" cy="6858000"/>
          </a:xfrm>
          <a:prstGeom prst="frame">
            <a:avLst/>
          </a:prstGeom>
          <a:gradFill flip="none" rotWithShape="1">
            <a:gsLst>
              <a:gs pos="38000">
                <a:srgbClr val="FFFFFF">
                  <a:alpha val="12000"/>
                </a:srgbClr>
              </a:gs>
              <a:gs pos="7001">
                <a:srgbClr val="E6E6E6"/>
              </a:gs>
              <a:gs pos="32001">
                <a:srgbClr val="7D8496"/>
              </a:gs>
              <a:gs pos="47000">
                <a:srgbClr val="E6E6E6"/>
              </a:gs>
              <a:gs pos="85001">
                <a:srgbClr val="7D8496"/>
              </a:gs>
              <a:gs pos="100000">
                <a:srgbClr val="E6E6E6"/>
              </a:gs>
            </a:gsLst>
            <a:lin ang="5400000" scaled="0"/>
            <a:tileRect l="-100000" b="-100000"/>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dk1"/>
          </a:lnRef>
          <a:fillRef idx="2">
            <a:schemeClr val="dk1"/>
          </a:fillRef>
          <a:effectRef idx="1">
            <a:schemeClr val="dk1"/>
          </a:effectRef>
          <a:fontRef idx="minor">
            <a:schemeClr val="dk1"/>
          </a:fontRef>
        </p:style>
        <p:txBody>
          <a:bodyPr rtlCol="0" anchor="ctr"/>
          <a:lstStyle/>
          <a:p>
            <a:pPr algn="ctr"/>
            <a:endParaRPr lang="en-US" sz="3200" dirty="0">
              <a:solidFill>
                <a:schemeClr val="tx1"/>
              </a:solidFill>
              <a:latin typeface="NikoshBAN" pitchFamily="2" charset="0"/>
              <a:cs typeface="NikoshBAN" pitchFamily="2" charset="0"/>
            </a:endParaRPr>
          </a:p>
        </p:txBody>
      </p:sp>
      <p:sp>
        <p:nvSpPr>
          <p:cNvPr id="3" name="Rounded Rectangle 2"/>
          <p:cNvSpPr/>
          <p:nvPr/>
        </p:nvSpPr>
        <p:spPr>
          <a:xfrm>
            <a:off x="838200" y="685800"/>
            <a:ext cx="7467600" cy="914400"/>
          </a:xfrm>
          <a:prstGeom prst="roundRect">
            <a:avLst/>
          </a:prstGeom>
          <a:solidFill>
            <a:schemeClr val="bg1">
              <a:lumMod val="85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bn-BD" sz="4800" dirty="0" smtClean="0">
                <a:latin typeface="NikoshBAN" pitchFamily="2" charset="0"/>
                <a:cs typeface="NikoshBAN" pitchFamily="2" charset="0"/>
              </a:rPr>
              <a:t>শিল্পের প্রকারভেদ</a:t>
            </a:r>
            <a:endParaRPr lang="en-US" sz="4800" b="1" dirty="0">
              <a:ln w="17780" cmpd="sng">
                <a:solidFill>
                  <a:schemeClr val="tx1"/>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NikoshBAN" pitchFamily="2" charset="0"/>
              <a:cs typeface="NikoshBAN" pitchFamily="2" charset="0"/>
            </a:endParaRPr>
          </a:p>
        </p:txBody>
      </p:sp>
      <p:sp>
        <p:nvSpPr>
          <p:cNvPr id="4" name="TextBox 3"/>
          <p:cNvSpPr txBox="1"/>
          <p:nvPr/>
        </p:nvSpPr>
        <p:spPr>
          <a:xfrm>
            <a:off x="1447800" y="1905000"/>
            <a:ext cx="7315200" cy="7355860"/>
          </a:xfrm>
          <a:prstGeom prst="rect">
            <a:avLst/>
          </a:prstGeom>
          <a:noFill/>
        </p:spPr>
        <p:txBody>
          <a:bodyPr wrap="square" rtlCol="0">
            <a:spAutoFit/>
          </a:bodyPr>
          <a:lstStyle/>
          <a:p>
            <a:r>
              <a:rPr lang="bn-BD" sz="3600" u="sng" dirty="0" smtClean="0">
                <a:latin typeface="NikoshBAN" pitchFamily="2" charset="0"/>
                <a:cs typeface="NikoshBAN" pitchFamily="2" charset="0"/>
              </a:rPr>
              <a:t>শিল্পকে প্রধাণত পাঁচ ভাগে ভাগ করা যায়ঃ</a:t>
            </a:r>
          </a:p>
          <a:p>
            <a:pPr>
              <a:buFont typeface="Wingdings" pitchFamily="2" charset="2"/>
              <a:buChar char="§"/>
            </a:pPr>
            <a:r>
              <a:rPr lang="bn-BD" sz="3600" dirty="0" smtClean="0">
                <a:latin typeface="NikoshBAN" pitchFamily="2" charset="0"/>
                <a:cs typeface="NikoshBAN" pitchFamily="2" charset="0"/>
              </a:rPr>
              <a:t>প্রজনন শিল্প</a:t>
            </a:r>
          </a:p>
          <a:p>
            <a:pPr>
              <a:buFont typeface="Wingdings" pitchFamily="2" charset="2"/>
              <a:buChar char="§"/>
            </a:pPr>
            <a:r>
              <a:rPr lang="bn-BD" sz="3600" dirty="0" smtClean="0">
                <a:latin typeface="NikoshBAN" pitchFamily="2" charset="0"/>
                <a:cs typeface="NikoshBAN" pitchFamily="2" charset="0"/>
              </a:rPr>
              <a:t>নিষ্কাশন শিল্প</a:t>
            </a:r>
          </a:p>
          <a:p>
            <a:pPr>
              <a:buFont typeface="Wingdings" pitchFamily="2" charset="2"/>
              <a:buChar char="§"/>
            </a:pPr>
            <a:r>
              <a:rPr lang="bn-BD" sz="3600" dirty="0" smtClean="0">
                <a:latin typeface="NikoshBAN" pitchFamily="2" charset="0"/>
                <a:cs typeface="NikoshBAN" pitchFamily="2" charset="0"/>
              </a:rPr>
              <a:t>নির্মাণ  শিল্প</a:t>
            </a:r>
          </a:p>
          <a:p>
            <a:pPr>
              <a:buFont typeface="Wingdings" pitchFamily="2" charset="2"/>
              <a:buChar char="§"/>
            </a:pPr>
            <a:r>
              <a:rPr lang="bn-BD" sz="3600" dirty="0" smtClean="0">
                <a:latin typeface="NikoshBAN" pitchFamily="2" charset="0"/>
                <a:cs typeface="NikoshBAN" pitchFamily="2" charset="0"/>
              </a:rPr>
              <a:t>সেবামূলক শিল্প</a:t>
            </a:r>
          </a:p>
          <a:p>
            <a:pPr>
              <a:buFont typeface="Wingdings" pitchFamily="2" charset="2"/>
              <a:buChar char="§"/>
            </a:pPr>
            <a:r>
              <a:rPr lang="bn-BD" sz="3600" dirty="0" smtClean="0">
                <a:latin typeface="NikoshBAN" pitchFamily="2" charset="0"/>
                <a:cs typeface="NikoshBAN" pitchFamily="2" charset="0"/>
              </a:rPr>
              <a:t>উৎপাদন শিল্প</a:t>
            </a:r>
          </a:p>
          <a:p>
            <a:pPr>
              <a:buFont typeface="Wingdings" pitchFamily="2" charset="2"/>
              <a:buChar char="§"/>
            </a:pPr>
            <a:endParaRPr lang="bn-BD" sz="3200" dirty="0" smtClean="0">
              <a:latin typeface="NikoshBAN" pitchFamily="2" charset="0"/>
              <a:cs typeface="NikoshBAN" pitchFamily="2" charset="0"/>
            </a:endParaRPr>
          </a:p>
          <a:p>
            <a:pPr>
              <a:buFont typeface="Wingdings" pitchFamily="2" charset="2"/>
              <a:buChar char="§"/>
            </a:pPr>
            <a:endParaRPr lang="bn-BD" sz="3200" dirty="0" smtClean="0">
              <a:latin typeface="NikoshBAN" pitchFamily="2" charset="0"/>
              <a:cs typeface="NikoshBAN" pitchFamily="2" charset="0"/>
            </a:endParaRPr>
          </a:p>
          <a:p>
            <a:pPr>
              <a:buFont typeface="Wingdings" pitchFamily="2" charset="2"/>
              <a:buChar char="§"/>
            </a:pPr>
            <a:endParaRPr lang="bn-BD" sz="3200" dirty="0" smtClean="0">
              <a:latin typeface="NikoshBAN" pitchFamily="2" charset="0"/>
              <a:cs typeface="NikoshBAN" pitchFamily="2" charset="0"/>
            </a:endParaRPr>
          </a:p>
          <a:p>
            <a:endParaRPr lang="bn-BD" sz="3200" dirty="0" smtClean="0">
              <a:latin typeface="NikoshBAN" pitchFamily="2" charset="0"/>
              <a:cs typeface="NikoshBAN" pitchFamily="2" charset="0"/>
            </a:endParaRPr>
          </a:p>
          <a:p>
            <a:pPr>
              <a:buFont typeface="Wingdings" pitchFamily="2" charset="2"/>
              <a:buChar char="§"/>
            </a:pPr>
            <a:endParaRPr lang="bn-BD" sz="3200" dirty="0" smtClean="0">
              <a:latin typeface="NikoshBAN" pitchFamily="2" charset="0"/>
              <a:cs typeface="NikoshBAN" pitchFamily="2" charset="0"/>
            </a:endParaRPr>
          </a:p>
          <a:p>
            <a:pPr>
              <a:buFont typeface="Wingdings" pitchFamily="2" charset="2"/>
              <a:buChar char="§"/>
            </a:pPr>
            <a:endParaRPr lang="bn-BD" sz="3200" dirty="0" smtClean="0">
              <a:latin typeface="NikoshBAN" pitchFamily="2" charset="0"/>
              <a:cs typeface="NikoshBAN" pitchFamily="2" charset="0"/>
            </a:endParaRPr>
          </a:p>
          <a:p>
            <a:endParaRPr lang="bn-BD" sz="3200" dirty="0" smtClean="0">
              <a:latin typeface="NikoshBAN" pitchFamily="2" charset="0"/>
              <a:cs typeface="NikoshBAN" pitchFamily="2" charset="0"/>
            </a:endParaRPr>
          </a:p>
          <a:p>
            <a:r>
              <a:rPr lang="bn-BD" sz="3200" u="sng" dirty="0" smtClean="0">
                <a:latin typeface="NikoshBAN" pitchFamily="2" charset="0"/>
                <a:cs typeface="NikoshBAN" pitchFamily="2" charset="0"/>
              </a:rPr>
              <a:t>   </a:t>
            </a:r>
            <a:endParaRPr lang="en-US" sz="3200" u="sng" dirty="0">
              <a:latin typeface="NikoshBAN" pitchFamily="2" charset="0"/>
              <a:cs typeface="NikoshBAN" pitchFamily="2" charset="0"/>
            </a:endParaRPr>
          </a:p>
        </p:txBody>
      </p:sp>
    </p:spTree>
  </p:cSld>
  <p:clrMapOvr>
    <a:masterClrMapping/>
  </p:clrMapOvr>
  <p:transition spd="slow">
    <p:push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DELL\Desktop\taslima\adivasi-outcome-story-aas.jpg"/>
          <p:cNvPicPr>
            <a:picLocks noChangeAspect="1" noChangeArrowheads="1"/>
          </p:cNvPicPr>
          <p:nvPr/>
        </p:nvPicPr>
        <p:blipFill>
          <a:blip r:embed="rId2"/>
          <a:srcRect/>
          <a:stretch>
            <a:fillRect/>
          </a:stretch>
        </p:blipFill>
        <p:spPr bwMode="auto">
          <a:xfrm>
            <a:off x="1371600" y="1066800"/>
            <a:ext cx="6324600" cy="3810000"/>
          </a:xfrm>
          <a:prstGeom prst="rect">
            <a:avLst/>
          </a:prstGeom>
          <a:ln w="88900" cap="sq" cmpd="thickThin">
            <a:solidFill>
              <a:srgbClr val="000000"/>
            </a:solidFill>
            <a:prstDash val="solid"/>
            <a:miter lim="800000"/>
          </a:ln>
          <a:effectLst>
            <a:innerShdw blurRad="76200">
              <a:srgbClr val="000000"/>
            </a:innerShdw>
          </a:effectLst>
        </p:spPr>
      </p:pic>
      <p:sp>
        <p:nvSpPr>
          <p:cNvPr id="6" name="Rectangle 5"/>
          <p:cNvSpPr/>
          <p:nvPr/>
        </p:nvSpPr>
        <p:spPr>
          <a:xfrm>
            <a:off x="838200" y="5410200"/>
            <a:ext cx="7467600" cy="6096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r>
              <a:rPr lang="en-US" sz="3200" dirty="0" smtClean="0">
                <a:latin typeface="NikoshBAN" pitchFamily="2" charset="0"/>
                <a:cs typeface="NikoshBAN" pitchFamily="2" charset="0"/>
              </a:rPr>
              <a:t>                             </a:t>
            </a:r>
            <a:r>
              <a:rPr lang="bn-BD" sz="3200" dirty="0" smtClean="0">
                <a:latin typeface="NikoshBAN" pitchFamily="2" charset="0"/>
                <a:cs typeface="NikoshBAN" pitchFamily="2" charset="0"/>
              </a:rPr>
              <a:t>প্রজনন শিল্প</a:t>
            </a:r>
          </a:p>
        </p:txBody>
      </p:sp>
      <p:pic>
        <p:nvPicPr>
          <p:cNvPr id="1026" name="Picture 2" descr="C:\Users\DELL\Desktop\taslima\gp\yt65.jpg"/>
          <p:cNvPicPr>
            <a:picLocks noChangeAspect="1" noChangeArrowheads="1"/>
          </p:cNvPicPr>
          <p:nvPr/>
        </p:nvPicPr>
        <p:blipFill>
          <a:blip r:embed="rId3"/>
          <a:srcRect/>
          <a:stretch>
            <a:fillRect/>
          </a:stretch>
        </p:blipFill>
        <p:spPr bwMode="auto">
          <a:xfrm>
            <a:off x="1447800" y="1143000"/>
            <a:ext cx="6172200" cy="3657600"/>
          </a:xfrm>
          <a:prstGeom prst="rect">
            <a:avLst/>
          </a:prstGeom>
          <a:ln w="88900" cap="sq" cmpd="thickThin">
            <a:solidFill>
              <a:srgbClr val="000000"/>
            </a:solidFill>
            <a:prstDash val="solid"/>
            <a:miter lim="800000"/>
          </a:ln>
          <a:effectLst>
            <a:innerShdw blurRad="76200">
              <a:srgbClr val="000000"/>
            </a:innerShdw>
          </a:effectLst>
        </p:spPr>
      </p:pic>
      <p:sp>
        <p:nvSpPr>
          <p:cNvPr id="7" name="Frame 6"/>
          <p:cNvSpPr/>
          <p:nvPr/>
        </p:nvSpPr>
        <p:spPr>
          <a:xfrm>
            <a:off x="0" y="0"/>
            <a:ext cx="9144000" cy="6858000"/>
          </a:xfrm>
          <a:prstGeom prst="fram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xit" presetSubtype="16" fill="hold" nodeType="clickEffect">
                                  <p:stCondLst>
                                    <p:cond delay="0"/>
                                  </p:stCondLst>
                                  <p:childTnLst>
                                    <p:animEffect transition="out" filter="diamond(in)">
                                      <p:cBhvr>
                                        <p:cTn id="6" dur="2000"/>
                                        <p:tgtEl>
                                          <p:spTgt spid="3075"/>
                                        </p:tgtEl>
                                      </p:cBhvr>
                                    </p:animEffect>
                                    <p:set>
                                      <p:cBhvr>
                                        <p:cTn id="7" dur="1" fill="hold">
                                          <p:stCondLst>
                                            <p:cond delay="1999"/>
                                          </p:stCondLst>
                                        </p:cTn>
                                        <p:tgtEl>
                                          <p:spTgt spid="307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wedge">
                                      <p:cBhvr>
                                        <p:cTn id="12"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ame 2"/>
          <p:cNvSpPr/>
          <p:nvPr/>
        </p:nvSpPr>
        <p:spPr>
          <a:xfrm>
            <a:off x="0" y="0"/>
            <a:ext cx="9144000" cy="6858000"/>
          </a:xfrm>
          <a:prstGeom prst="fram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5" name="Rectangle 4"/>
          <p:cNvSpPr/>
          <p:nvPr/>
        </p:nvSpPr>
        <p:spPr>
          <a:xfrm>
            <a:off x="762000" y="5410200"/>
            <a:ext cx="7543800" cy="685800"/>
          </a:xfrm>
          <a:prstGeom prst="rect">
            <a:avLst/>
          </a:prstGeom>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tlCol="0" anchor="ctr"/>
          <a:lstStyle/>
          <a:p>
            <a:r>
              <a:rPr lang="bn-BD" sz="3200" dirty="0" smtClean="0">
                <a:latin typeface="NikoshBAN" pitchFamily="2" charset="0"/>
                <a:cs typeface="NikoshBAN" pitchFamily="2" charset="0"/>
              </a:rPr>
              <a:t>                  </a:t>
            </a:r>
          </a:p>
          <a:p>
            <a:r>
              <a:rPr lang="bn-BD" sz="3200" dirty="0" smtClean="0">
                <a:latin typeface="NikoshBAN" pitchFamily="2" charset="0"/>
                <a:cs typeface="NikoshBAN" pitchFamily="2" charset="0"/>
              </a:rPr>
              <a:t>                            নিষ্কাশন শিল্প</a:t>
            </a:r>
          </a:p>
          <a:p>
            <a:endParaRPr lang="bn-BD" sz="3200" dirty="0" smtClean="0">
              <a:latin typeface="NikoshBAN" pitchFamily="2" charset="0"/>
              <a:cs typeface="NikoshBAN" pitchFamily="2" charset="0"/>
            </a:endParaRPr>
          </a:p>
        </p:txBody>
      </p:sp>
      <p:pic>
        <p:nvPicPr>
          <p:cNvPr id="15361" name="Picture 1" descr="C:\Users\DELL\Desktop\taslima\gp\5.jpg"/>
          <p:cNvPicPr>
            <a:picLocks noChangeAspect="1" noChangeArrowheads="1"/>
          </p:cNvPicPr>
          <p:nvPr/>
        </p:nvPicPr>
        <p:blipFill>
          <a:blip r:embed="rId2"/>
          <a:srcRect/>
          <a:stretch>
            <a:fillRect/>
          </a:stretch>
        </p:blipFill>
        <p:spPr bwMode="auto">
          <a:xfrm>
            <a:off x="1600200" y="1295400"/>
            <a:ext cx="6096000" cy="37338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spd="slow">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p:cNvSpPr/>
          <p:nvPr/>
        </p:nvSpPr>
        <p:spPr>
          <a:xfrm>
            <a:off x="0" y="0"/>
            <a:ext cx="9144000" cy="6858000"/>
          </a:xfrm>
          <a:prstGeom prst="fram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7" name="Rectangle 6"/>
          <p:cNvSpPr/>
          <p:nvPr/>
        </p:nvSpPr>
        <p:spPr>
          <a:xfrm>
            <a:off x="838200" y="5410200"/>
            <a:ext cx="7543800" cy="6096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r>
              <a:rPr lang="en-US" sz="3200" dirty="0" smtClean="0">
                <a:latin typeface="NikoshBAN" pitchFamily="2" charset="0"/>
                <a:cs typeface="NikoshBAN" pitchFamily="2" charset="0"/>
              </a:rPr>
              <a:t>                             </a:t>
            </a:r>
            <a:r>
              <a:rPr lang="bn-BD" sz="3200" dirty="0" smtClean="0">
                <a:latin typeface="NikoshBAN" pitchFamily="2" charset="0"/>
                <a:cs typeface="NikoshBAN" pitchFamily="2" charset="0"/>
              </a:rPr>
              <a:t>নির্মাণ শিল্প</a:t>
            </a:r>
          </a:p>
        </p:txBody>
      </p:sp>
      <p:pic>
        <p:nvPicPr>
          <p:cNvPr id="1026" name="Picture 2" descr="C:\Users\DELL\Desktop\taslima\gp\112.jpg"/>
          <p:cNvPicPr>
            <a:picLocks noChangeAspect="1" noChangeArrowheads="1"/>
          </p:cNvPicPr>
          <p:nvPr/>
        </p:nvPicPr>
        <p:blipFill>
          <a:blip r:embed="rId2"/>
          <a:srcRect/>
          <a:stretch>
            <a:fillRect/>
          </a:stretch>
        </p:blipFill>
        <p:spPr bwMode="auto">
          <a:xfrm>
            <a:off x="1143000" y="1143000"/>
            <a:ext cx="6629400" cy="3581400"/>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cSld>
  <p:clrMapOvr>
    <a:masterClrMapping/>
  </p:clrMapOvr>
  <p:transition spd="slow">
    <p:split orient="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6248400"/>
            <a:ext cx="9144000" cy="6096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r>
              <a:rPr lang="bn-BD" sz="3200" dirty="0" smtClean="0">
                <a:latin typeface="NikoshBAN" pitchFamily="2" charset="0"/>
                <a:cs typeface="NikoshBAN" pitchFamily="2" charset="0"/>
              </a:rPr>
              <a:t>                                     উৎপাদন</a:t>
            </a:r>
          </a:p>
        </p:txBody>
      </p:sp>
      <p:pic>
        <p:nvPicPr>
          <p:cNvPr id="8" name="Picture 3" descr="C:\Users\DELL\Desktop\taslima\gp\88.jpg"/>
          <p:cNvPicPr>
            <a:picLocks noChangeAspect="1" noChangeArrowheads="1"/>
          </p:cNvPicPr>
          <p:nvPr/>
        </p:nvPicPr>
        <p:blipFill>
          <a:blip r:embed="rId2"/>
          <a:srcRect/>
          <a:stretch>
            <a:fillRect/>
          </a:stretch>
        </p:blipFill>
        <p:spPr bwMode="auto">
          <a:xfrm>
            <a:off x="457200" y="762000"/>
            <a:ext cx="3124200" cy="2209800"/>
          </a:xfrm>
          <a:prstGeom prst="rect">
            <a:avLst/>
          </a:prstGeom>
          <a:noFill/>
        </p:spPr>
      </p:pic>
      <p:pic>
        <p:nvPicPr>
          <p:cNvPr id="17412" name="Picture 4" descr="C:\Users\DELL\Desktop\taslima\gp\oo.jpg"/>
          <p:cNvPicPr>
            <a:picLocks noChangeAspect="1" noChangeArrowheads="1"/>
          </p:cNvPicPr>
          <p:nvPr/>
        </p:nvPicPr>
        <p:blipFill>
          <a:blip r:embed="rId3"/>
          <a:srcRect/>
          <a:stretch>
            <a:fillRect/>
          </a:stretch>
        </p:blipFill>
        <p:spPr bwMode="auto">
          <a:xfrm>
            <a:off x="6172200" y="685800"/>
            <a:ext cx="2743200" cy="1981200"/>
          </a:xfrm>
          <a:prstGeom prst="rect">
            <a:avLst/>
          </a:prstGeom>
          <a:noFill/>
        </p:spPr>
      </p:pic>
      <p:pic>
        <p:nvPicPr>
          <p:cNvPr id="17413" name="Picture 5" descr="C:\Users\DELL\Desktop\taslima\gp\44.jpg"/>
          <p:cNvPicPr>
            <a:picLocks noChangeAspect="1" noChangeArrowheads="1"/>
          </p:cNvPicPr>
          <p:nvPr/>
        </p:nvPicPr>
        <p:blipFill>
          <a:blip r:embed="rId4"/>
          <a:srcRect/>
          <a:stretch>
            <a:fillRect/>
          </a:stretch>
        </p:blipFill>
        <p:spPr bwMode="auto">
          <a:xfrm>
            <a:off x="304800" y="3886200"/>
            <a:ext cx="3276600" cy="1980032"/>
          </a:xfrm>
          <a:prstGeom prst="rect">
            <a:avLst/>
          </a:prstGeom>
          <a:noFill/>
        </p:spPr>
      </p:pic>
      <p:pic>
        <p:nvPicPr>
          <p:cNvPr id="17414" name="Picture 6" descr="C:\Users\DELL\Desktop\taslima\gp\24.jpg"/>
          <p:cNvPicPr>
            <a:picLocks noChangeAspect="1" noChangeArrowheads="1"/>
          </p:cNvPicPr>
          <p:nvPr/>
        </p:nvPicPr>
        <p:blipFill>
          <a:blip r:embed="rId5"/>
          <a:srcRect/>
          <a:stretch>
            <a:fillRect/>
          </a:stretch>
        </p:blipFill>
        <p:spPr bwMode="auto">
          <a:xfrm>
            <a:off x="5867400" y="3810000"/>
            <a:ext cx="3086100" cy="2057400"/>
          </a:xfrm>
          <a:prstGeom prst="rect">
            <a:avLst/>
          </a:prstGeom>
          <a:noFill/>
        </p:spPr>
      </p:pic>
      <p:sp>
        <p:nvSpPr>
          <p:cNvPr id="18" name="Right Arrow 17"/>
          <p:cNvSpPr/>
          <p:nvPr/>
        </p:nvSpPr>
        <p:spPr>
          <a:xfrm>
            <a:off x="3733800" y="1371600"/>
            <a:ext cx="2133600" cy="914400"/>
          </a:xfrm>
          <a:prstGeom prst="rightArrow">
            <a:avLst/>
          </a:prstGeom>
          <a:ln/>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19" name="Right Arrow 18"/>
          <p:cNvSpPr/>
          <p:nvPr/>
        </p:nvSpPr>
        <p:spPr>
          <a:xfrm>
            <a:off x="3810000" y="4114800"/>
            <a:ext cx="2057400" cy="914400"/>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Tree>
  </p:cSld>
  <p:clrMapOvr>
    <a:masterClrMapping/>
  </p:clrMapOvr>
  <p:transition spd="slow">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amond(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ppt_x"/>
                                          </p:val>
                                        </p:tav>
                                        <p:tav tm="100000">
                                          <p:val>
                                            <p:strVal val="#ppt_x"/>
                                          </p:val>
                                        </p:tav>
                                      </p:tavLst>
                                    </p:anim>
                                    <p:anim calcmode="lin" valueType="num">
                                      <p:cBhvr additive="base">
                                        <p:cTn id="1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7412"/>
                                        </p:tgtEl>
                                        <p:attrNameLst>
                                          <p:attrName>style.visibility</p:attrName>
                                        </p:attrNameLst>
                                      </p:cBhvr>
                                      <p:to>
                                        <p:strVal val="visible"/>
                                      </p:to>
                                    </p:set>
                                    <p:anim calcmode="lin" valueType="num">
                                      <p:cBhvr additive="base">
                                        <p:cTn id="18" dur="1000" fill="hold"/>
                                        <p:tgtEl>
                                          <p:spTgt spid="17412"/>
                                        </p:tgtEl>
                                        <p:attrNameLst>
                                          <p:attrName>ppt_x</p:attrName>
                                        </p:attrNameLst>
                                      </p:cBhvr>
                                      <p:tavLst>
                                        <p:tav tm="0">
                                          <p:val>
                                            <p:strVal val="#ppt_x"/>
                                          </p:val>
                                        </p:tav>
                                        <p:tav tm="100000">
                                          <p:val>
                                            <p:strVal val="#ppt_x"/>
                                          </p:val>
                                        </p:tav>
                                      </p:tavLst>
                                    </p:anim>
                                    <p:anim calcmode="lin" valueType="num">
                                      <p:cBhvr additive="base">
                                        <p:cTn id="19" dur="1000" fill="hold"/>
                                        <p:tgtEl>
                                          <p:spTgt spid="1741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7413"/>
                                        </p:tgtEl>
                                        <p:attrNameLst>
                                          <p:attrName>style.visibility</p:attrName>
                                        </p:attrNameLst>
                                      </p:cBhvr>
                                      <p:to>
                                        <p:strVal val="visible"/>
                                      </p:to>
                                    </p:set>
                                    <p:animEffect transition="in" filter="wipe(down)">
                                      <p:cBhvr>
                                        <p:cTn id="24" dur="1000"/>
                                        <p:tgtEl>
                                          <p:spTgt spid="17413"/>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ppt_x"/>
                                          </p:val>
                                        </p:tav>
                                        <p:tav tm="100000">
                                          <p:val>
                                            <p:strVal val="#ppt_x"/>
                                          </p:val>
                                        </p:tav>
                                      </p:tavLst>
                                    </p:anim>
                                    <p:anim calcmode="lin" valueType="num">
                                      <p:cBhvr additive="base">
                                        <p:cTn id="3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8" presetClass="entr" presetSubtype="16" fill="hold" nodeType="clickEffect">
                                  <p:stCondLst>
                                    <p:cond delay="0"/>
                                  </p:stCondLst>
                                  <p:childTnLst>
                                    <p:set>
                                      <p:cBhvr>
                                        <p:cTn id="34" dur="1" fill="hold">
                                          <p:stCondLst>
                                            <p:cond delay="0"/>
                                          </p:stCondLst>
                                        </p:cTn>
                                        <p:tgtEl>
                                          <p:spTgt spid="17414"/>
                                        </p:tgtEl>
                                        <p:attrNameLst>
                                          <p:attrName>style.visibility</p:attrName>
                                        </p:attrNameLst>
                                      </p:cBhvr>
                                      <p:to>
                                        <p:strVal val="visible"/>
                                      </p:to>
                                    </p:set>
                                    <p:animEffect transition="in" filter="diamond(in)">
                                      <p:cBhvr>
                                        <p:cTn id="35" dur="1000"/>
                                        <p:tgtEl>
                                          <p:spTgt spid="174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C:\Users\DELL\Desktop\taslima\1291514754--handicraft-fair-at-bangladesh-national-museum_526645.jpg"/>
          <p:cNvPicPr>
            <a:picLocks noChangeAspect="1" noChangeArrowheads="1"/>
          </p:cNvPicPr>
          <p:nvPr/>
        </p:nvPicPr>
        <p:blipFill>
          <a:blip r:embed="rId2"/>
          <a:srcRect/>
          <a:stretch>
            <a:fillRect/>
          </a:stretch>
        </p:blipFill>
        <p:spPr bwMode="auto">
          <a:xfrm>
            <a:off x="838200" y="838200"/>
            <a:ext cx="7467600" cy="5181600"/>
          </a:xfrm>
          <a:prstGeom prst="rect">
            <a:avLst/>
          </a:prstGeom>
          <a:noFill/>
        </p:spPr>
      </p:pic>
      <p:sp>
        <p:nvSpPr>
          <p:cNvPr id="5" name="Frame 4"/>
          <p:cNvSpPr/>
          <p:nvPr/>
        </p:nvSpPr>
        <p:spPr>
          <a:xfrm>
            <a:off x="0" y="0"/>
            <a:ext cx="9144000" cy="6858000"/>
          </a:xfrm>
          <a:prstGeom prst="fram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Tree>
  </p:cSld>
  <p:clrMapOvr>
    <a:masterClrMapping/>
  </p:clrMapOvr>
  <p:transition spd="slow">
    <p:wipe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p:cNvSpPr/>
          <p:nvPr/>
        </p:nvSpPr>
        <p:spPr>
          <a:xfrm>
            <a:off x="0" y="0"/>
            <a:ext cx="9144000" cy="6858000"/>
          </a:xfrm>
          <a:prstGeom prst="fram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69634" name="AutoShape 2" descr="data:image/jpeg;base64,/9j/4AAQSkZJRgABAQAAAQABAAD/2wCEAAkGBxQSEhUUExQWFhUXFxgYFxgXFx8XFxYZFRsYFxgcGB4YHSghGRomHRcYIjEiJikrLi4uGB8zODMsNygtLisBCgoKDg0OGxAQGywkICYsLCwvLCwsLCwsLCwsLCwsLCwsLCwsLCwsLCwsLCw0LCwsLCwsLC8sLCwsLCwsLCwsLP/AABEIAMIBAwMBIgACEQEDEQH/xAAcAAABBQEBAQAAAAAAAAAAAAAAAwQFBgcBAgj/xABLEAACAQIEAwQFCAcFBwMFAAABAgMAEQQSITEFBkETIlFhBzJxgZEUFUKSobHB0SMzUlNictIWc4Lh8BckJURUorM1Q+JkdJOywv/EABkBAAMBAQEAAAAAAAAAAAAAAAABAgMEBf/EADERAAICAQIFAgQFBAMAAAAAAAABAhEDEiEEEzFBURRhBTKBkSJCcaHBYrHh8BUjUv/aAAwDAQACEQMRAD8A2WivaAXpbshTIobUUu6qBc6DxJpD5XD+8T64/OgekKK9LIh2Fx0IOYH6pP20omQ7EG29je3t1osKEaKc9kKOyFFhQ2opz2Qo7IUWFDailZUAtVGn5rnVmAEdgxHqnobftVrjxSyfKY5cscXzF0oqj/2un/Zj+q39Vd/tdP8Asx/Vb+qtfSZDH1mL3LvRVIHNs/7Mf1W/qro5sn/Zj+qf6qPSZA9Zj9y7UVSxzXP4R/Vb+qvQ5ql69kouBcq1hfTXvUnw00UuKxvpZcqKp680TEXAj+qf6q9jmWbwj+qf6qXpph6rGW2iqqOYpvBPqn+qpPgnE3lZg4WwW4ygjrbqTUywTirZcc8JOkS9Fdr1l8jWJseKK95fI0ZfI0BR4or3l8jRl8jQFHiiveXyNGXyNAUeKK9EVzSgDlFd0ooA7HuK947FpDG8sjBURSzMdgqi5PwFeYzqKz/008d7OCPDLq0rBnW+X9GhuLnwLhfaFYUVbKirIfFq3E8dhEmkkyyxy4iSEOyrDD6sKDIR+kuCWbe5IBAAFS0/JXDQzRieWKQWH6+Q2uARcMxHXrWd8n8b7DGfKJs+U2Asc1lZjnAA6AXsKRj4gcVji0rCFZpCzu2ayLq1j31FtAvTetHqir3pF1K0i78AwcEUzxTokhWQwu+1nQko+m2dDqOhsKvHDuD4d8zRl1F7EpNIt7DTZ6y+HhQw8pK4tMRDiCFZgMrRyE3iY99g3e0ve9yNKvHKfFYYIiGkVZHbvo8ihlde4QAbEi408q0Uo5sfMg7KyqUWm+5YJMPJAnaxyyOAATG7ZgRudTqPbfTc3AtUvg8UsqK6G6sNPEdCD4EG4I6EVBx8wRnurLGuUAEy2Ck21y2YE+21qicLx0YfElECyRSWJ7GQSKjbX6FTpqtjoV17uuFMzLzRXAa7UgIz9KyjF/rH/mb7zWsTnasnxTASMSLgO1xtfvHTTUe6u3hJKKk2cHF45ZJRhHq3QjRXjjTPG47GNnRhezfo5F8irgZh4Ee8DrEjmFVYLNHJFfYuNP8AXtrpjxeGXSRz5Ph/EY/mgybAr2BSMM6sLqwIOxvoaJsWq2BO/u6HXXp0v51pPLCMdTZliwTyTUIrd/QcgUz4ti0jjftAbZD9Eldbi1wN6VXikIAzB1PiWVl+sq5fiaMZxJIwrg5lJ7210ANr7d4X8L6X9/C/iGKWyv7Hsf8ABcVj/E0n7J/4O8H4tFMGXKy21Fx3lW5AJAJGXu7+etqfRuMxW4uNdNiDsR5fiD7TnfDMemIxhl7PsQyG4Ut3HjLA5SRobsjWWwIGut6vXCMSGcq4Gbs7pJttYkC+pDaEew6nSsMfFzWbS+jN5/Dcc+DeWCpxu/ckVFTvLHrv/L+IqFUVOcseu38v4iu7N8jPHwfOixLUJz3LiI4O0w0jq6sAVRA+cOVGt1JFhc6eNTgNOCK8+EtMlKrPRcdUWigDHY75QU7SX5PnOGEnZDP2ioG7a2S2Utdb+rY1HR8W4mcPEytKZSsk8oaECyRMUWMWTUvYm3rbWrTmNtToKrnEuZTcrh1DW3ke4jv/AAgav9g866FxMV+Rf7f+/Qz5D/8ATHGMxTu0Dx90OgJzI2YBmT6pALCxG+XoDfy2Jm/SK9sozCPRu+QWFpDlNhbLqL9T0F6HjOaeKvLKkLwhI7BpDFlXMQSQt8xa2gPma84PmzicMUuIxToY0GWNAqqZpWHcXNYZVAuzE62FtzXKdBeeFTTBSHHZgE5Ml5M5zNe4KLY2Cm19yRsoLO4cVKXTMGBLEOotlQC9je12vbYeN9hrmPLHpM4hiUdhFh5GDLkUAoHUELILmQ2ZTJEbnoTvWh8r81fKiY5YzDOvrJmzqfNGsMw91ICfn6UlS052pLNTJZyiu5qKYj1GNRWM+mCPNjkZiMhVIr5rZCCWbfQDv/fWzRnUV87ek/Dvi+LYmJLmOEroCB3iisxudL3uB7Kl6tSr6muNpW2QUuAlCozWiAuD2jqg3J0ubn1htfrRicNJGgkJVoz9NGDL4eNRiYfJmXw11GoIuDfz3v8Ay1L4nieHZY1Acoii0Vgi5tczM4JJJv4fCt1NnRF7WNsLjNdxfYX8/bU/w/jZ2fXwII/CorH8JjZBLF+jDKGykkgaX33qI4YJn7yMyqNe7HnIHi3hWsM7iDyJdTZeWopMTciQZFUsxYXI8reNdxsmJw5JF2jBIuLqyeTjVffaxpb0ZcUgaAq6r2osrldFZTfKwXzBIN+qnparbJxWJTlDDW5A0BPU2ryOK+Kxx52uy2r6dfP91RtGLlvFbFKXmOSxMTskn8NtSP21vla/iNavfLvGpHSITgdo4OqiwG9swJ3IU6jSo3E8fgHrOo9ptTL+1sB9RlYg6BTfW3kd6wn8VjP5Y1+/8DfDNroXubpWN8wyEZwty7SFVAvuWublSCAFDG9613DYjtIo3tbMoa38wBrJeMBu0bIO+0ojU75c7a5RbVtCbdSB0Fe5wslpk+1HhcUnriu9jCODsszST5Q5vlLKI08lDjUe2urw+WdGEbxTR3AKlgFu5yqAdQGudLWNOofR3H2peZJ8QW07TtBNHfW+sIEoP8OQKL2BNRmN4M3ZGPh65oyWd1SVTFHIBkJawzxy5M6/pNBe5sRWORYpLaNfXc78HF8Vi2eS0+zSa/foRGG4QqPIqSyKyOQ3ZDMNCbEKzKSpGoa1j0rh4JmfMcV2p2CuhjI+Nxf31P8AEeGPPEbqsMkOUE5mZo8wDWPyeOS0ZWxvttpbfk/KvEoSnayQzqStlhcmV8xAUXkVVC63LDoprHJCadRlaOzhs/ByhebE1JeHs/37jLhuYGyDMbhMgdeu2hO3nSjTxi5K2vcWVgQ5Nxaw9Y3U7C/dq7S8tFAJO6WCd/YEm1tGAXYHQkW099Qx4SY5kzZljBzJov6R2Vmjysn0Bld22OYRjZhU+li+5o/jeZO9Krx4RW8dy0cPFJPGX7VVDul7AjvLJbS4Yx3999DV2wuNjdEdWGV1DLc2uCLjeoDmTjphkSCJXkxE1rBFBsCbDc2FyTqTp7xaxYfl2NY4ipOHsqxSDDkDvLsS7LcixOwGt99K79fLenGrPGjijnXMzT0229t39vHgcR67a1Octjvt/L+IqlYvh8uFJnSaSeNP1sclu0VerBgO+B7reFtRc+VpQxLKbqyAg+INiKqWRyg7VMw5cYZFodrzVfyyxgUz4xxyLD2DkZjawJsNdBcnqfDyp2DVD9IwkBtGpcuwLXjEi5F+jbIbHoG6edcbOyI94nxtJxkkdMpsctwFNvHXvCuYLhWFew7GJrW07NSBe1tx5is5hxmIDIexkCqMxHyfM1s2UhCYbK30tjp061duEh50zLiMQmpussEKm+9wHgBIO9/xuKgsnooMLF6kUaeSRqt/sGlM+JYtDlCqujBgGQMFI2YAn1hc61Seelkz4fArOxbFOcxsiZYk3A7JV9Ym3nlIuL1LctcFkwva4dnLpGytEbEkJIvqnfZlbr1HsAFDnEQqXL2GZt2C5TsAD63kvwFdwMRWZZL6jqBY9LXJJJ2FOpIyPH4H8qhuM4iUmOCCQJNMxAci+RUBZ2CkanQD/F5Uwo1VmuFPiL/GvNqZ8DkdsLhzLbtDEmfL6ubKM1vK96eXqkZvqFqKL1ymI9xjUVkvpG4RHhMYZVGVcUM7EnQyxkh9ToLqyEDyY+NazHuK8cV4RBiVCYiGOZQbgSIHAO1xmGh1OtK6ZSPlheJQmaR5ELIzORlJBF2NjoRcEX38acdrw9/pSp9o+1D99fQjejzhh/5GD3Jb7qY4r0T8Jk/5QKf4JJF+wPb7Kxnjcnepr9H/AAbwzaVVIwrissXyZxFi8wVbCMqpax0sDmBA18KsPKoCYePLoGUn+Y5iPcRbQ/w1eMf6C+HvrHJiIj4B1dfgy3+2q9J6N+JYPMmHWPFQg/oyXEcgvvdXIUa/xG9gdK1w3D5nf61/BOSak7qiFwvE48LjpGvaL6VuiyKGvYfxWPsvUjiuecACTnkdrW0jvpvoelR49GPF58+aFIi57xeVLW8hEW06VJYD0E4o/rsXCn8iNJb45K4+J4HFnycyV3VbGuLip446UQGJ5zwdyUgmNyTpJ2e/8ljS3BeamxM8WHhw4vI6qCzs7DMQL3JJ0Gu9tKvGD9A+EH63EzueuQJGD8VY/bVz5W5BwXD2L4eL9IRbO7F2A65SfVv1ta9C4HEvL+rB8VPt/YnxEFVVGygAX8gBWS4jEBcdAG2Ms1v5ipCW885W3nWuz9KxHnOE3YFJMwkYqyKSyEG9zbVR5+QPhXqYY3CSXseZnlWSL/UuHCpGCkoqK/aWYkt6oBJI6swIN9RoajVkeWY/KOxxLjRGSJoZkudknEim2m2bMbVV4ed48qpi1ZGUnvxhcrkgasGIsdBoL7fR2HcXzzGRlwaO8pBHavYZfNcpIBtpmJuLaKTaznpk77+Ax64qtq8j44XDYzGSs0b4eaAqonjxDEPZmADGwIuEvclj3hra1WTG4yVgoNhLGRmzhwHXxSRVKnWxBB6nTWqpy9EYorKrMxOZ2y5QzEAd2/0QAAPICpT5U4/9ttNtNqv034VvuZ+qqTVbEtiObZCrBcNNmIYRu6pGl7HKzB5DIFOhsUzWPq9KbQYNkCBmkYIrAGQ3YlyGYk2HUWGm1h00QXiEo2WX4GlY5ZDa6kX3LffVQwqLtsnJnc1SIXhWH/4zIzg5uwJiv17oU5PPKH+rV/jPZjug2a4YqLlXBLXIUEW1A18DVH5kikVopogwmha6NluhB9ZW8AfPxI2JNK4L0hYZPXaTDSEd5CrOt/4CgOntArLJFJtP9TXHK0q/QunZENHnUAuozjTUHQ6DQAjpUX6KXvhxrcLmVSeqhtPvqs8U5vbEo0OGZsrgiSZiR3baiJScxYi4ubEdNwy3TkIp2YWNGVFWwzC17HU6dSb1LaS69vuWk2+n+C2gVXPSByt85YcRLMYXVw6SLc26EMARcEHxGoB6WNhorE1Toz/lL0cthHkkxEqYtmAVVcMsaDckJ3hmNhr0F/E1Zm4P+zhsIPYSp+Ii0qaooodszbjvo/xMuPhxsDYeNowAUaSRlaxbUHs+7o5HlYGpHDcn4g4mTEznDyF0CLGS5jjUG+xTvNf6RA3NgBYC8UUUGpkAnL9gB2OEAG1k29ncqB4n6O3fGx4yGaKB1TIyiIsrjXXRlIax+wed77RRQWzzhsOI40jBuEULc7mwAr3auUUCO2orlFMDt6L1Fc0cUOEwk+IChjFGXCk2DW6E9Kx//b1N/wBHH/8Akb+mkFG63ovWRcA9L82IzM2FjSNRq3aMSTvpp4Xqycrc/jiAJgRRkBLqxOZfDbx8aAovN6KyOH0t4gu4fBxoqki7O1zbytTjln0tnF4hoRAi2F0bMTmt61xbS29AUappResj5i9L02GxPycYWNiLXYyMBr122A1JqLxfpynjYo2DiuPCUkHwIIGooHRuF6L1mfHvSbLhxGywRsjpmuXYEHQ228DTOb0tSjAxYsYaM55CjLnNlF2AINtfV+2gVGsXptjcBFNbtEDW2Ox+IN7VlUHpgmaaGP5LHllkRMwka652C3tbwNPfSrxbEwzWgxhw/cU5b2G7a+38qNendD0atmX48Aw37ofWb866OA4YbRD6zfnXzx/a/Hj1uLOPYb/hR/bnEjfimJP8o/Or5k/L+5HKh4X2Poj5jw/7sfWb8678yYf92PrN+dfOrc/YrZcZjmPTVR//ADUo/N+McKEx08UwF8krd1/iNDRzJ+X9w5UfC+xu/wAzQfu/+5vzrxNwHDOpVogVIIIzNYg6HrWKzczcRKKWxEsEoP0nzQyeV90rjcz4+6jt51dr5ojJZj/FA50bxymjXJ9xrFFdkbNDyzhU9WNh7JZP66c/M8Frdnf2sx+81jEPM+MzOWxkgVdMzG0dx0ewvFJ4g906EVInj2MAB7eXWxBD3Ug7FSNGB8R4Vphg8ktKlTMeJmsMdbja+hq0vCIGUqU7pFiMzDT3NXrA8KhhJaOMKSMpIvqBqBqayUcfxh/5iX61aPyRiZJMIrSszvme5Y3NgdK04jhJY1qk0zHheOjleiCa7+xP3ovXRXb+z4Vy0dp5vRevYPkK9AjwHwoodCV6L0tp4CjTwFAUI3ovS2ngPhXLjwFAUJXovStx4Cue4UBQneilh7B8KKAoqvpJP/C8b/cPXyfFGWIA619Yekkf8Lxv9w9fO3LHK0uIheeKzFGAKWOYIwP6S+xQMMptcg2vYa0mCE8ZiRDh+zXci351YeRy2Dwks4Nnf7tgPtNQcvL8zSBTkOv7xRp/iIqy8d4biBhgkURaw1CMrGw8ArEnc7A0gtDfi3E48VFk9WS1jbcfmKh+B4N8E3bnpsfL/PSoTC4SZZhmjkU31BQg+zUVoScOmxgTDxxPmbxUqAB1JOw89tRTAr3H2+UDtlPfsdfJhYg38iR7Kq+KwLAElkJU2YA3Ouumlm9xrV8N6N3jPZzYuBG1sqK8pv0BsoA89TVW5p5IkwV5JHjkTWypnD6dcrKNANdz19oAse8bgebh0bAG6oGGmjADK1j4jLt/leIWTNwfJ+zIW+Df/KtO4NjoPkS4JLSplEhZD+kyMQS2o0e52t1G1ZnjYhHHiIVvlzvlB3sSCL206dKQkxhyvPmnwwO4xEH/AJErWPTAgacZsKZx2a6jcat76xjlRrYzDD/6iH/yLW5elPA4hps0MjoBGtyB3d26nY0n7mkepmGGwrH9Xwy/85/OpCHAY36ODw8fttXrCYB3Npce4/kdb/YKkpeWIAuZ5sVID4M7X9yC9Wpx8/uNxZGPguIdXwyDyt+WtOeNYWcRD5RAmKgA/WREdpGfvH2+6mmIwvDUkVHGIz9A4k1+sbGrNh+Xo5l7TCTT4ZlIVjfNG3UgK+5t4EAdelNuxdCCgT9Agw57RTvBPcMR/AT18hXlsKCkUYSwJ/UYhrMCDvDJ0YeFWLjHComjCTEvl+kFCN/27e6q7xXFr2eRhmVdRmOa1vC+tCgyXNDnD6Szd8BxZTeUYeca2CuXBjlHgTodqk8K6RKRNmjubgdkEZmPVlVuy11/SRkKbC4BAvWcHxKYIx7RSQCCrIkndFjY5gady4q6KpjEVmEn6O/ZEa3OW/cbxKgA9RoDVKMoO11JbhkWl9C2DBXAI2P4b6dNx8av/Ji5cKo/if76ofCJcuUAgoRfu2swAUAjYdbXBt07vqVo3LyWgXS1yTra+vsJFa5OJeWGmXWznhwiwz1R6USd64DQaSkcgaLm8r2++sV0OkXroqt8R4/PGzAYOYqoWzizhrgk2WMkgC3W1VDGc4GVw5zqLgghmUDrbS11Ol73vpWWTKodbNYYpT6Gp3orNYueCfpX8ADrve1SmG5ocgXLa3+iOpuOnTb771h6yHdGnpZl2vReqYnO0eYqHVmvsNfV9Yb6nQjS+vsptiudxa2o8e6wP2bU3xmNeQXCZH2LDzDxvsFIjAaTwOw9vnUJyzxjHYicZzGsQuWAjsbDzuf9XqEw+JacubMANb+vmB+kdip0Pj7an+G8w4XDLkDFn3bKLjwAvtYVOOc82TZ7FzhHFDdblzBopgvGILfrUHtYCiu2mcdohfST/wCl43+4evnnlfmObAFMREYiQXQKwu9u6TcizKhzaWbUg6ECvof0kj/hWN/uHr5ZLjuIDmsTttdt/C+w18vZWbGuhpvDOMYPHOXxEbQSswJkTLc7XF1C5h5vmPgaY89YWHtgMLjG0W4WRXF9L92RAVP2VBcFw5VFdjbMD2a6dpJbQlQxAC30ub+QpCXudoys8TyDs9cuqnvMWyBbC6qNjufCgnqT3LnCeJ4mEyRNI0ai9+0Fj7Lmpbg74jBxSEukUzkdpJKxuFXVUS+VQNye9cn2Cs7w3EpsOGjWRkzXzAHQjpt47/CkEmd23zWBOpv5m1/jp4UxOJd+CcdRcRI7YokyPmdhhyzEjTRwdvLb4075859GIUojdppZTl0GlsxuNT4Add/A0STASWDBCVF9QoGv+EWv40YNF7GeZ1uLdmg2Hay6gi3RUV28jk8aLGoi+BxziNgjEFVJI6Mh9b2W0Ps9gp5wrATPAzLFIUse8EOW1j1tavXK80IsbHtR33c3AjUEWCEGw6a7kkAeBun+0PEQlcMJZM1rrJYSKVNyhsXBOlhqelAXvRmfLI/37Df/AHEX/kWtT9NHGBBjx62fsUIKmxFy+xG21VA458TjMJLIIGJxMVpoo+zaTvrdZbG2caHUX8CRVz9NHBEmxocrKT2KC6sgSwLn6Wt9aiVVuXHrsU/g3Mc83aWaQrGjSOZJDLlVfDtcwBJ0AFTeF9I2KjQoBGf2e0XP1A1sVA9ZenXypPhHAY4eHTSqrPnZElHbANZnyKe6psFuSfZrptBYzDYaJC9+0sM2VcWC1rpqMsNuqn3CrgoLehS1vaydwHMOKx0nZKIATqAIlUW1JJ9igHXqQKskeDmOWM4sooBylY1iTffuN1OY9diaY8E4FhUSOSFJS7gg/wC8srBLgboQCNBp5VcuE4HD27rTeIAxE240Ghferc1+VEqL7soEnL2MxUskcLSTLGxVn7QrHcdL5wCfIE1B8U5Znw8gSeN1Y6pdi6uRtlIJDeyn3NnHJMRiGwmCOJ7CK6iPDl5HkKG0kh1NkzEgeNgetN+T8dJJL8jxLvPhnzdyYsrwyRi+lzmRrXHdOtz4VXM9iOX7sY4dnQMAxUHNnClgGvuGAJzbbbeVS2G4tYxZlHc021IItbXyq2z8p4MaKJRoDpMTuAfphvGmmI4Rh8IkkxMsojjLCOR0CFmsEBKxqbZmXrVvJB9SVjmugtyzKGWPL0zAAanuZFFwNT3fEHe2ZQbHVOD/AKlPZ4W+wbVkvKnE43w4kKpGXJJAckIfUOTU6HLcXBIva9alyxIjYdShutyN77aeA8PCuT8+3Q6n8isS5g5hTClFZHYsCe7bQAga3P8Aq1Rqc5pYsUsgFy2caD4b+VQPpUZhPDl0vE4zb2JbTTY7dayuWSW7JI2guSTfKb2G/hrr766YOL2ZzOTTNp4xzmvYRyYdlJklVDfUopUsSRuDtuKhMZz88OWCEKwiVULuLs+Syk2UKo26aa6VnseIFlKOGZbELmO/8J2P+Rpti5pQC7ZWIy+qSw16gW6aaX6iri4MmUpdjTTzqjaTwRSaHoBoT53020t0qfwvB+H4iMNH3Q4OizMp10Itm0NzbSsHHHcoByLmtbXb2+01wcckzAq2Um9vYd7W9/xqJYb6oqOaUe5q0XIyDiDxjNHhxChicSpnMgOyra+W19wPV3N7BrzUIsO+RZJHcHvlgoBJ6LYb3qk4LjTDvOxuDZWX+Hwt7Kb/AD1d/VL3N7lmY338b/G9Z+nxt/iiavisiWzJyPjWIU2ieRVIIsCQNfEHTrSJnZFzPYBbW1100091NEnaRTlupsPEC9+ma+vvpLFYRpQoY2IvvudtTW0XCPRJGEuY93bJTD8fxBUEM9ulr2008aKa4XAoqgdoNP4h4+wUU9cCdMzZfST/AOl43+4evlXCHvedj/n9l6+q/SSf+FY3+4evk9XsbiuZnUjS+WePYWAiDH4QYh8irFJGTn7O11XUgEAbHQgeNOeJx8JxAsMRisOTYhZIkkRdCAR2diQMx+lVGwfE0YIJRrH6jX7y26a6Ee8W89LesM8MIa0hdTurZSh8LqL3YeOntFBIni8AgkF2ugGptlvqbBMza93KRc7HytSkcaIwKqbDMCFIYkMAQ17AC3UX0sfOovieOMz32HQfZr9nsAApqrWNwbEbEaEUDoucXGXOClgyXCEPquxdlSyNe4G5sBrY+dVfF4hikcbWAQsQALava5bxYhVHsVaQlxLNuxP2fd186SosaVE1DCow7BnygygsQMxYBLoANty+5A0qciSMwxspFkU2ZyC6qb3v4a7W01A6VWsBjVC5HF1IsfMXuPYQSbHzIpyQmZWSfJlULsSbDxy6EHw2oJaJnkeBGc5SxCS4V8zWAz/KI1XKOhILC96v/pewjSY0ZTb9Ens3fzrOeD8QUYjDRRWCtiYGe2mdlkWxNiQFGtlHj0q1enjiMsfEgsbso+Txmw01zSVLVlRe9lcxiYvCwO0UpVSV7TJpdQTa/kCftNVv56mvfMpOXLcxoTlIy5bldraWpGTiMzAhpZCDuC7EffTWhFMmRxLFyR5lZ8iHUoAoFwAB3QNLAaV3Dc14yP1MRIvw/EVDZT4V0RnwPwpiNO9FMSPC47N5XL3kRTlzR2AFzpmCkk2vpmY0nxgGPiirEULiIase6CC4j7RhqSEKi/haqZwRsXESYA4vodND7b6H/OpLDcqYiZi80gUsbsSbsfbSsDQ48Hn1kxkxPVVnRVHsyx3t76rPM8/yTFYe7u0bMrFjO8ikI40ZWNu7ZW08vCnPC+ScIljIxkPtsKtfDuG4OH1IYQfHICfiRep1lUSnK/CYxApZc3aM8neWxyyu0iAg32VlFj4VeeDoFiAUAC50GlUr5zX9oVb+WsQHgDDXvN9hpQ3kE/lMy9N3EmhxOFC21iY6+T+Jqlf2q7oV8PGbhe9ms1wAAzWU9AACNbe01dfTjDG+Iw2ffs2tr0z6+fhVAw2BhBB1ItsTv4nYn/W9aa4Lr1M1ik90TUHG4SQUiRWBjIJYXPZMLA2TqosRbTennzxHk78YdyoDEaqQBlaxIuPhUBhOGoHjsWVGuHYN31B1vqpFreR299OePYJFX9G7yAqpuBmIzHSxyi4IHTbr0vmsqctmU8E4q2PDASyCKDIzsJRl7xdQxIF7W7MFl9mUaDSzB8W9zCmFDM4Tu3YMVjdpBpIvfuztdgTpfwvTHBwSGQsWxSk6Zu8WUE3Pevfcn4ne9P8AF8OxBUkSNmKhXcsS7KGDqo+kozam25uTetVninTkRyZeD2eYJIpB2uGEZbtAQxI0kdJGAAX1RqLG571rnLalIuJ4dAp+ToCb96wvr3WNstjY6gXt7NTUFPwDEtYmTPbRcztcDewzC43JpX5ibKA+YG2hGoGn26/fTllgujDlT8Fk+fMPmjEUagK4N72OgPdIAP1r338resRxTODmsDlALE2GjBzoNANOm1z7KrcfL4UXEhzDe6ZR53Ocn7qOwkRT3lQFc1y2lreB16j7KhpdmWlJKmixYadQo/SL8R+dcqK4fwyXs11X4nYkkdR08qKd/wBRGiXg+nXhVgQVBB3BFwab/NkP7mP6i/lTuigsafNkP7mP6i/lR82Q/uY/qL+VO6KAGnzZD+5j+ov5UfNkP7mP6i/lTuigBp82Q/uY/qL+VHzZD+5j+ov5U7ooAafNkP7mP6i/lR82Q/uY/qL+VO6KAGo4bCNoo/qL+VQPMvKuAxEglxMCu+UJmJfYXIHdIHU1aKiOYD3R7fwNVBW6Jlsiq/2H4P8A9Knxk/qro5K4QP8AlU+Mn9VPa6gF9a6OTEz1sZf2N4R/0yfGT+qva8pcKG2GUe+T+qnbxjoaSJpcmIamA5c4aP8A2R8ZP6q9Dl/h37kfGT+qvFehT5EQ1sUXgXDxtEPjJ+de/mXAfuh8ZP6qRFdo5EQ1sUPAsB+6H1pP6qksB2EKBIhlUEm3eOp1O9zUVevQNHIiGtj/AB/BcJjCGmgjmKjKC6XIB1IF6RXkvAHQ4OC392KfcIPcP834CpGI61zziky4yZEpyZgRqMLEPYgobk3AnfCxGxv6g3ta/ttU9RUUjS2Zbw3i+EfFGDE8KkwyXISaSNuzvewzExgJe+9yL9daun9jcDr/ALrFrv3Rr018dK8cRl4kqSGKLCyEBjGpkdC1r5QbrbMdB6wHmKrk3NmJwmBZp8OsUyjMqqS4AaUZlC2GiK4HdZhpvYGmoJukhOTXcm+KcE4ZhY880MMcdwtyml20A0FPl5VwZ1GHi165R1qgYHn+HFZDiVEsSOrHS6ow1VmsAGK2uFIuNSM1rjVsPMrqroQVYAqRsQdQRRLGoumgU76Mg8TyjgiLHDREeBUEUm/KeCKhDhYSoAAXJoALW09w+FT8+1I5qFFCcn5IpeXMKBYYeKw09XwrtSmailoj4Fqfkd0UUzhx2dmCISFYqWJABKmxtrfQgjbpTKFcXi0iUs7AAa/DU1Tp/SjggSE7R7aXC2Btppc/hSXpV4XjJ8Mi4Re0Jf8ASoGCs6AXULmIGXNqVvrYb9chblviKCzYLEA7XEZcf9l6aIk32NTi9MGGa+WKSwJFybajQ9KV4h6VoYohN2EkkZOUtGQcjHYOGylb9L6HpWIxcOxEChXw+IW17loXA3v1Wp/hREUfbjEQZirCXCz5o+0S5uhLjK1wLjXTS1FC1M0bB+mnBuQGgxSDxyIwHtyyX+ANXjgPMOGxiZsPKr23Gqut/wBpWsy+8Vhk/JsjBJ8JGz4aUEqGZQ8LKSrxyZiAxVgQGBN7e8ucBypjo3WSMCJ19VxIMw+rfTy1BoDWzfqKqfLPME+TLjlRXFrPGSQ/8y5RlPsuN9tqtEE6uLqwYeRvSLTTFKiePjuj2/galqiePbD2/gavH8yFPoQZFJ5+9byvf32pYiovGwqjmRy2UA90Ab3QAaLfqfE/ceqTpGKVkhXKRdEHrWXxuwFj1BsbX9lNziMPe3arfW1pDqRrbune2tt7U7VWFD4Cu5ao/COKTcQxL4WMdmoDAyLLISoGgYHML3NgLDW971YMFwCfBoS+JaUM1gZZSnj6ucMBfzYdNqz5qbL0MmbV2mGFnEnqym43UNGxU+eUEfA0v2L/ALw+9V/ACtLIF69Cko1I3N/dalaYiX4OO4f5vwFSUQ1qN4R6h/m/AVIw7iuTJ8zNY9BrzFxhMJA8z7La/XQsFuf4RmuTsBqapXD/AEvYZr9rFKovYMoWRTbQ6qx69RvSvpraNMErlY+2L5I2Mau4Dhs4UsCV7t9R1tWWDAdnDC79q0sisXFsqDXuqSrDvZRcGxvfoN3CEZdWOUmuhpfH/S3AoRcIrSO51Z0ZUQa+NixuPZ1rPeL85YjFYg4ec+u+SPX9WTdfoBbaMQWtexOugtDQRtLKkaBrXGZmuA9yAdNQSikksPogaCxu841wvvkKVaVrOWLCMqEUu/0rEaE3vYZBp1rp/wCmEaq35MlzHO+iom+VOIYmHPh5cNO0B1W2H7RgLlnvnAdlvY2uSCLCtr5dwjxQqrWAAGVQuXINTY2NutrdLdazvD8cih7CRpMQ8jBJZYs6yIEdQQFZiAynMSGzG+TwNXPgXPGExTiNXaOU7RTL2bn+W+jf4SawyqU/xaTSLUfw2WGcaUhlpafakKxRTO5aK5RTEOnawJsTYbDc+QvWXcM57w2HhaSQ4iPUtl7LdnYtlBPdLXYm1+hOwNanWXc/8nwxZMUrlUScSOjWKLnDKGGl1UOyk3BAFzsLVI5WSvDPSDhcQrPnZDHYsssILpm2Nkc3HmL+dOBz/gz/AM9hx5MpX7zWSSTF+JQRxMod1KMSwVFUqGN7AlFDqza5ib3GjCrXiuEzRjvYnDW8p7//ALRigi2XjBc14c3y4zBuTqf01rnyBJtS8vG0bphpL+EqG/xNYniuZ40kaN8xZWK/q1cN4FSrd4HpU1HwmZiGSGPN0KmC496yEikLUy9cU5+wWFss4aMn1UjJckeNo9AKkOCcXwWNTPh5HYXsbIbqfBhluDqN6x9+VZnxcr4qJwhiyxG4N37oFrNqQWJsSPGqzy9BLKX7OKSRVXNN2YbuAXKs2WxFrMPeadbFX7H0A8jqidtD3rkPYNlsCLMDlO4O3Sx3tVW41zN8nnypDiV2yyIqvH72Diwvcd5em1taoq4aQxswGJAUXIzz2sNSfWtb21XsDHPiJUjw65pGJyIHzs2hJuJGINgCdvPpQTsz6M5C5s+XRnOrJKpPdcZGdRbvhbnS5t+VxSvPLSiJexUl8/TLcDK2veNt7ePsqq+iPknE4OafEYxI1d1CoFKlxcgvfILAdxLAHxq98cOg9v4Gk5aVZtFXSZmnyjiIsTHJof2o/wAFpfiz4mSVX7OVWU5u6y5CwJKmxGwGXcfR8atwIpvKxXVRmHUHf3flWUs7ZusKRCwZ3BlliwyOSSQABKxI1uToL9LsLeBppicexzMRchVjUWzdmpzA5CSbsS65iN1UjbeyRYlW2v8AiKTxWNniCnDxqzM6hy1rrH9Irci58r0LNYniG2A5fkwzYURsIkQscQovfEOQO8xXTLcEANsKq3pB4bisKkc8mJaX9M9zqRGsgXLYOTbVbaW3HlU9Kcc0hPbydmTcK0SFh7GEg08rfnTS+NlEiYkKQHULeLtFdLqxJUsbWI28R76fNQuWzOvnFLieOVElU5mXIUDMwsSthbTw2vqKtnB+eZplc9lGxRR3Q1mZibC1+lrn3b7V44py0vbRMiS3LWZosOsaxjxIt4npc2B8qlI+ASKLJKf8UbD4k0/UNLYl4rFBzQ4BLQ+wIc5vub6gWt18elPOG8deQsZEWIAd3M4bN52QFgfK1Rp4Nih9KM/Z94rvzbix9BD4WIH3ij1UyOV7Gh8BzZCWyatpkYsLWG5IGu9SsW9VvkqKRYXEq5T2hsLg6ZU8PO9WOHcVopOStk1TogebsHIyP+lCxuAhDhSq5rLbW2jE20IOp1PdUZFzRisRGXixESKofOkoZtdNGXrfIMufS2umrCt341ge3gkiuAWXuk7BhqpPkGAPurL+ISTzFMFFhG7e6rJ2q3w6ILAubWBNvpqQSALanS4vYGjz824aPBmaMWnUsmc3Q2L5VAzaLplAH8R3JN6bDj8izShlMju8WbOCql1dGyG18wRs1rm+awOa1tLx3opiZi0U8kZIA0AIGUZRbNc7ab9B1uSlzHyRhsLwvEGwMkcEvZsx0VnHQermJ0BtfvWFqbkqGkQPLfCIsZDA+I7vdZgVAJVGbtkBuCpOV13HdDEC29d5w4QuHgg4jhwqT4Zx2gA7uhs1x0B2I65h1uTP8pYJZsBEiuyuqx6L6/djSNgcw2vEykeF772pHnkNDwvHGXTPkygkEubrY3Gl7L9lDfuKjQsHjFnhjlX1ZFVx/iF7fbXrSobkiIrw3Cg/u1I8w12H2EVMVAM7pRXKKYh5THHcHgm/WxI9/wBpb0+oqSysr6P+HA3XCRKf4Rl+6vc/JGDYWMZA8mNWOigClTejDAk3CuP8V/vFc/2a4YeozL7gau1FAUZzxD0aOQ3Y4kKSCvfjzqQwsQwvqOvtAPlUFy96JcVhWYjFLdrXZMyaLe3t3NbHRQKilryXMVs2NmAtYhSdfiaS5b9F2EwUomiaXtACA2fYHcAW08PZV2mmVFLMwVRuSbAe0mo2TjqE5YVaZv4B3Ael3PdA22va9AyUUVF8dOg6aj7jXQuJkvcpALjLl/SSWsb5swyg3tte1tzfRVsIAoUkvbq5ux33PvpNWqGnTshV9v3fjXcn+tKlvkafsiu/JE/ZFZcpmvORW8ZhjfMu/wAL/wCv9XrxDxC2jCx06eOgv4eHgehNWX5En7Irw/DIiblBcVDwS6ofPiRHb+X2V6Vh5VLx4CNRYIAPf+dKfJl/Zp8mQueiB18qGf2fGp35Kv7NdOFX9kUchhz0VwSeIHxFe0mX/RqdOBj/AGB8K8nh0X7Ao5DDnIT4O4KG37X4CpGNtaQhgVBZRYXvpSlq3gqjRhJ27HOceNNvkcVw1luDcEb0WotVC1DnOPEUZx4im1qLUUFla4xwvEQTNiMGqyB7s8JYI2cixaNm7vesMwbqL77VbjPBOI8VI+UxDD4eK7dkWDPKV1AAjY76i5ItfQHrp1qLUwsb4GRrMpUKqMVQBSoyrcLuddADmGmtulOL0WotSEF6KLVymA8oooqSwooooAKKKKACiiigBvjYFdQHUMMy6MARuPGl1UDQaCiigDtIy70UUITPFFFFUIKKKKACiiigAooooAKKKKACiiigAooooAKKKKACiiigAooooAKKKKAP/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69636" name="AutoShape 4" descr="data:image/jpeg;base64,/9j/4AAQSkZJRgABAQAAAQABAAD/2wCEAAkGBxQSEhUUExQWFhUXFxgYFxgXFx8XFxYZFRsYFxgcGB4YHSghGRomHRcYIjEiJikrLi4uGB8zODMsNygtLisBCgoKDg0OGxAQGywkICYsLCwvLCwsLCwsLCwsLCwsLCwsLCwsLCwsLCwsLCw0LCwsLCwsLC8sLCwsLCwsLCwsLP/AABEIAMIBAwMBIgACEQEDEQH/xAAcAAABBQEBAQAAAAAAAAAAAAAAAwQFBgcBAgj/xABLEAACAQIEAwQFCAcFBwMFAAABAgMAEQQSITEFBkETIlFhBzJxgZEUFUKSobHB0SMzUlNictIWc4Lh8BckJURUorM1Q+JkdJOywv/EABkBAAMBAQEAAAAAAAAAAAAAAAABAgMEBf/EADERAAICAQIFAgQFBAMAAAAAAAABAhEDEiEEEzFBURRhBTKBkSJCcaHBYrHh8BUjUv/aAAwDAQACEQMRAD8A2WivaAXpbshTIobUUu6qBc6DxJpD5XD+8T64/OgekKK9LIh2Fx0IOYH6pP20omQ7EG29je3t1osKEaKc9kKOyFFhQ2opz2Qo7IUWFDailZUAtVGn5rnVmAEdgxHqnobftVrjxSyfKY5cscXzF0oqj/2un/Zj+q39Vd/tdP8Asx/Vb+qtfSZDH1mL3LvRVIHNs/7Mf1W/qro5sn/Zj+qf6qPSZA9Zj9y7UVSxzXP4R/Vb+qvQ5ql69kouBcq1hfTXvUnw00UuKxvpZcqKp680TEXAj+qf6q9jmWbwj+qf6qXpph6rGW2iqqOYpvBPqn+qpPgnE3lZg4WwW4ygjrbqTUywTirZcc8JOkS9Fdr1l8jWJseKK95fI0ZfI0BR4or3l8jRl8jQFHiiveXyNGXyNAUeKK9EVzSgDlFd0ooA7HuK947FpDG8sjBURSzMdgqi5PwFeYzqKz/008d7OCPDLq0rBnW+X9GhuLnwLhfaFYUVbKirIfFq3E8dhEmkkyyxy4iSEOyrDD6sKDIR+kuCWbe5IBAAFS0/JXDQzRieWKQWH6+Q2uARcMxHXrWd8n8b7DGfKJs+U2Asc1lZjnAA6AXsKRj4gcVji0rCFZpCzu2ayLq1j31FtAvTetHqir3pF1K0i78AwcEUzxTokhWQwu+1nQko+m2dDqOhsKvHDuD4d8zRl1F7EpNIt7DTZ6y+HhQw8pK4tMRDiCFZgMrRyE3iY99g3e0ve9yNKvHKfFYYIiGkVZHbvo8ihlde4QAbEi408q0Uo5sfMg7KyqUWm+5YJMPJAnaxyyOAATG7ZgRudTqPbfTc3AtUvg8UsqK6G6sNPEdCD4EG4I6EVBx8wRnurLGuUAEy2Ck21y2YE+21qicLx0YfElECyRSWJ7GQSKjbX6FTpqtjoV17uuFMzLzRXAa7UgIz9KyjF/rH/mb7zWsTnasnxTASMSLgO1xtfvHTTUe6u3hJKKk2cHF45ZJRhHq3QjRXjjTPG47GNnRhezfo5F8irgZh4Ee8DrEjmFVYLNHJFfYuNP8AXtrpjxeGXSRz5Ph/EY/mgybAr2BSMM6sLqwIOxvoaJsWq2BO/u6HXXp0v51pPLCMdTZliwTyTUIrd/QcgUz4ti0jjftAbZD9Eldbi1wN6VXikIAzB1PiWVl+sq5fiaMZxJIwrg5lJ7210ANr7d4X8L6X9/C/iGKWyv7Hsf8ABcVj/E0n7J/4O8H4tFMGXKy21Fx3lW5AJAJGXu7+etqfRuMxW4uNdNiDsR5fiD7TnfDMemIxhl7PsQyG4Ut3HjLA5SRobsjWWwIGut6vXCMSGcq4Gbs7pJttYkC+pDaEew6nSsMfFzWbS+jN5/Dcc+DeWCpxu/ckVFTvLHrv/L+IqFUVOcseu38v4iu7N8jPHwfOixLUJz3LiI4O0w0jq6sAVRA+cOVGt1JFhc6eNTgNOCK8+EtMlKrPRcdUWigDHY75QU7SX5PnOGEnZDP2ioG7a2S2Utdb+rY1HR8W4mcPEytKZSsk8oaECyRMUWMWTUvYm3rbWrTmNtToKrnEuZTcrh1DW3ke4jv/AAgav9g866FxMV+Rf7f+/Qz5D/8ATHGMxTu0Dx90OgJzI2YBmT6pALCxG+XoDfy2Jm/SK9sozCPRu+QWFpDlNhbLqL9T0F6HjOaeKvLKkLwhI7BpDFlXMQSQt8xa2gPma84PmzicMUuIxToY0GWNAqqZpWHcXNYZVAuzE62FtzXKdBeeFTTBSHHZgE5Ml5M5zNe4KLY2Cm19yRsoLO4cVKXTMGBLEOotlQC9je12vbYeN9hrmPLHpM4hiUdhFh5GDLkUAoHUELILmQ2ZTJEbnoTvWh8r81fKiY5YzDOvrJmzqfNGsMw91ICfn6UlS052pLNTJZyiu5qKYj1GNRWM+mCPNjkZiMhVIr5rZCCWbfQDv/fWzRnUV87ek/Dvi+LYmJLmOEroCB3iisxudL3uB7Kl6tSr6muNpW2QUuAlCozWiAuD2jqg3J0ubn1htfrRicNJGgkJVoz9NGDL4eNRiYfJmXw11GoIuDfz3v8Ay1L4nieHZY1Acoii0Vgi5tczM4JJJv4fCt1NnRF7WNsLjNdxfYX8/bU/w/jZ2fXwII/CorH8JjZBLF+jDKGykkgaX33qI4YJn7yMyqNe7HnIHi3hWsM7iDyJdTZeWopMTciQZFUsxYXI8reNdxsmJw5JF2jBIuLqyeTjVffaxpb0ZcUgaAq6r2osrldFZTfKwXzBIN+qnparbJxWJTlDDW5A0BPU2ryOK+Kxx52uy2r6dfP91RtGLlvFbFKXmOSxMTskn8NtSP21vla/iNavfLvGpHSITgdo4OqiwG9swJ3IU6jSo3E8fgHrOo9ptTL+1sB9RlYg6BTfW3kd6wn8VjP5Y1+/8DfDNroXubpWN8wyEZwty7SFVAvuWublSCAFDG9613DYjtIo3tbMoa38wBrJeMBu0bIO+0ojU75c7a5RbVtCbdSB0Fe5wslpk+1HhcUnriu9jCODsszST5Q5vlLKI08lDjUe2urw+WdGEbxTR3AKlgFu5yqAdQGudLWNOofR3H2peZJ8QW07TtBNHfW+sIEoP8OQKL2BNRmN4M3ZGPh65oyWd1SVTFHIBkJawzxy5M6/pNBe5sRWORYpLaNfXc78HF8Vi2eS0+zSa/foRGG4QqPIqSyKyOQ3ZDMNCbEKzKSpGoa1j0rh4JmfMcV2p2CuhjI+Nxf31P8AEeGPPEbqsMkOUE5mZo8wDWPyeOS0ZWxvttpbfk/KvEoSnayQzqStlhcmV8xAUXkVVC63LDoprHJCadRlaOzhs/ByhebE1JeHs/37jLhuYGyDMbhMgdeu2hO3nSjTxi5K2vcWVgQ5Nxaw9Y3U7C/dq7S8tFAJO6WCd/YEm1tGAXYHQkW099Qx4SY5kzZljBzJov6R2Vmjysn0Bld22OYRjZhU+li+5o/jeZO9Krx4RW8dy0cPFJPGX7VVDul7AjvLJbS4Yx3999DV2wuNjdEdWGV1DLc2uCLjeoDmTjphkSCJXkxE1rBFBsCbDc2FyTqTp7xaxYfl2NY4ipOHsqxSDDkDvLsS7LcixOwGt99K79fLenGrPGjijnXMzT0229t39vHgcR67a1Octjvt/L+IqlYvh8uFJnSaSeNP1sclu0VerBgO+B7reFtRc+VpQxLKbqyAg+INiKqWRyg7VMw5cYZFodrzVfyyxgUz4xxyLD2DkZjawJsNdBcnqfDyp2DVD9IwkBtGpcuwLXjEi5F+jbIbHoG6edcbOyI94nxtJxkkdMpsctwFNvHXvCuYLhWFew7GJrW07NSBe1tx5is5hxmIDIexkCqMxHyfM1s2UhCYbK30tjp061duEh50zLiMQmpussEKm+9wHgBIO9/xuKgsnooMLF6kUaeSRqt/sGlM+JYtDlCqujBgGQMFI2YAn1hc61Seelkz4fArOxbFOcxsiZYk3A7JV9Ym3nlIuL1LctcFkwva4dnLpGytEbEkJIvqnfZlbr1HsAFDnEQqXL2GZt2C5TsAD63kvwFdwMRWZZL6jqBY9LXJJJ2FOpIyPH4H8qhuM4iUmOCCQJNMxAci+RUBZ2CkanQD/F5Uwo1VmuFPiL/GvNqZ8DkdsLhzLbtDEmfL6ubKM1vK96eXqkZvqFqKL1ymI9xjUVkvpG4RHhMYZVGVcUM7EnQyxkh9ToLqyEDyY+NazHuK8cV4RBiVCYiGOZQbgSIHAO1xmGh1OtK6ZSPlheJQmaR5ELIzORlJBF2NjoRcEX38acdrw9/pSp9o+1D99fQjejzhh/5GD3Jb7qY4r0T8Jk/5QKf4JJF+wPb7Kxnjcnepr9H/AAbwzaVVIwrissXyZxFi8wVbCMqpax0sDmBA18KsPKoCYePLoGUn+Y5iPcRbQ/w1eMf6C+HvrHJiIj4B1dfgy3+2q9J6N+JYPMmHWPFQg/oyXEcgvvdXIUa/xG9gdK1w3D5nf61/BOSak7qiFwvE48LjpGvaL6VuiyKGvYfxWPsvUjiuecACTnkdrW0jvpvoelR49GPF58+aFIi57xeVLW8hEW06VJYD0E4o/rsXCn8iNJb45K4+J4HFnycyV3VbGuLip446UQGJ5zwdyUgmNyTpJ2e/8ljS3BeamxM8WHhw4vI6qCzs7DMQL3JJ0Gu9tKvGD9A+EH63EzueuQJGD8VY/bVz5W5BwXD2L4eL9IRbO7F2A65SfVv1ta9C4HEvL+rB8VPt/YnxEFVVGygAX8gBWS4jEBcdAG2Ms1v5ipCW885W3nWuz9KxHnOE3YFJMwkYqyKSyEG9zbVR5+QPhXqYY3CSXseZnlWSL/UuHCpGCkoqK/aWYkt6oBJI6swIN9RoajVkeWY/KOxxLjRGSJoZkudknEim2m2bMbVV4ed48qpi1ZGUnvxhcrkgasGIsdBoL7fR2HcXzzGRlwaO8pBHavYZfNcpIBtpmJuLaKTaznpk77+Ax64qtq8j44XDYzGSs0b4eaAqonjxDEPZmADGwIuEvclj3hra1WTG4yVgoNhLGRmzhwHXxSRVKnWxBB6nTWqpy9EYorKrMxOZ2y5QzEAd2/0QAAPICpT5U4/9ttNtNqv034VvuZ+qqTVbEtiObZCrBcNNmIYRu6pGl7HKzB5DIFOhsUzWPq9KbQYNkCBmkYIrAGQ3YlyGYk2HUWGm1h00QXiEo2WX4GlY5ZDa6kX3LffVQwqLtsnJnc1SIXhWH/4zIzg5uwJiv17oU5PPKH+rV/jPZjug2a4YqLlXBLXIUEW1A18DVH5kikVopogwmha6NluhB9ZW8AfPxI2JNK4L0hYZPXaTDSEd5CrOt/4CgOntArLJFJtP9TXHK0q/QunZENHnUAuozjTUHQ6DQAjpUX6KXvhxrcLmVSeqhtPvqs8U5vbEo0OGZsrgiSZiR3baiJScxYi4ubEdNwy3TkIp2YWNGVFWwzC17HU6dSb1LaS69vuWk2+n+C2gVXPSByt85YcRLMYXVw6SLc26EMARcEHxGoB6WNhorE1Toz/lL0cthHkkxEqYtmAVVcMsaDckJ3hmNhr0F/E1Zm4P+zhsIPYSp+Ii0qaooodszbjvo/xMuPhxsDYeNowAUaSRlaxbUHs+7o5HlYGpHDcn4g4mTEznDyF0CLGS5jjUG+xTvNf6RA3NgBYC8UUUGpkAnL9gB2OEAG1k29ncqB4n6O3fGx4yGaKB1TIyiIsrjXXRlIax+wed77RRQWzzhsOI40jBuEULc7mwAr3auUUCO2orlFMDt6L1Fc0cUOEwk+IChjFGXCk2DW6E9Kx//b1N/wBHH/8Akb+mkFG63ovWRcA9L82IzM2FjSNRq3aMSTvpp4Xqycrc/jiAJgRRkBLqxOZfDbx8aAovN6KyOH0t4gu4fBxoqki7O1zbytTjln0tnF4hoRAi2F0bMTmt61xbS29AUappResj5i9L02GxPycYWNiLXYyMBr122A1JqLxfpynjYo2DiuPCUkHwIIGooHRuF6L1mfHvSbLhxGywRsjpmuXYEHQ228DTOb0tSjAxYsYaM55CjLnNlF2AINtfV+2gVGsXptjcBFNbtEDW2Ox+IN7VlUHpgmaaGP5LHllkRMwka652C3tbwNPfSrxbEwzWgxhw/cU5b2G7a+38qNendD0atmX48Aw37ofWb866OA4YbRD6zfnXzx/a/Hj1uLOPYb/hR/bnEjfimJP8o/Or5k/L+5HKh4X2Poj5jw/7sfWb8678yYf92PrN+dfOrc/YrZcZjmPTVR//ADUo/N+McKEx08UwF8krd1/iNDRzJ+X9w5UfC+xu/wAzQfu/+5vzrxNwHDOpVogVIIIzNYg6HrWKzczcRKKWxEsEoP0nzQyeV90rjcz4+6jt51dr5ojJZj/FA50bxymjXJ9xrFFdkbNDyzhU9WNh7JZP66c/M8Frdnf2sx+81jEPM+MzOWxkgVdMzG0dx0ewvFJ4g906EVInj2MAB7eXWxBD3Ug7FSNGB8R4Vphg8ktKlTMeJmsMdbja+hq0vCIGUqU7pFiMzDT3NXrA8KhhJaOMKSMpIvqBqBqayUcfxh/5iX61aPyRiZJMIrSszvme5Y3NgdK04jhJY1qk0zHheOjleiCa7+xP3ovXRXb+z4Vy0dp5vRevYPkK9AjwHwoodCV6L0tp4CjTwFAUI3ovS2ngPhXLjwFAUJXovStx4Cue4UBQneilh7B8KKAoqvpJP/C8b/cPXyfFGWIA619Yekkf8Lxv9w9fO3LHK0uIheeKzFGAKWOYIwP6S+xQMMptcg2vYa0mCE8ZiRDh+zXci351YeRy2Dwks4Nnf7tgPtNQcvL8zSBTkOv7xRp/iIqy8d4biBhgkURaw1CMrGw8ArEnc7A0gtDfi3E48VFk9WS1jbcfmKh+B4N8E3bnpsfL/PSoTC4SZZhmjkU31BQg+zUVoScOmxgTDxxPmbxUqAB1JOw89tRTAr3H2+UDtlPfsdfJhYg38iR7Kq+KwLAElkJU2YA3Ouumlm9xrV8N6N3jPZzYuBG1sqK8pv0BsoA89TVW5p5IkwV5JHjkTWypnD6dcrKNANdz19oAse8bgebh0bAG6oGGmjADK1j4jLt/leIWTNwfJ+zIW+Df/KtO4NjoPkS4JLSplEhZD+kyMQS2o0e52t1G1ZnjYhHHiIVvlzvlB3sSCL206dKQkxhyvPmnwwO4xEH/AJErWPTAgacZsKZx2a6jcat76xjlRrYzDD/6iH/yLW5elPA4hps0MjoBGtyB3d26nY0n7mkepmGGwrH9Xwy/85/OpCHAY36ODw8fttXrCYB3Npce4/kdb/YKkpeWIAuZ5sVID4M7X9yC9Wpx8/uNxZGPguIdXwyDyt+WtOeNYWcRD5RAmKgA/WREdpGfvH2+6mmIwvDUkVHGIz9A4k1+sbGrNh+Xo5l7TCTT4ZlIVjfNG3UgK+5t4EAdelNuxdCCgT9Agw57RTvBPcMR/AT18hXlsKCkUYSwJ/UYhrMCDvDJ0YeFWLjHComjCTEvl+kFCN/27e6q7xXFr2eRhmVdRmOa1vC+tCgyXNDnD6Szd8BxZTeUYeca2CuXBjlHgTodqk8K6RKRNmjubgdkEZmPVlVuy11/SRkKbC4BAvWcHxKYIx7RSQCCrIkndFjY5gady4q6KpjEVmEn6O/ZEa3OW/cbxKgA9RoDVKMoO11JbhkWl9C2DBXAI2P4b6dNx8av/Ji5cKo/if76ofCJcuUAgoRfu2swAUAjYdbXBt07vqVo3LyWgXS1yTra+vsJFa5OJeWGmXWznhwiwz1R6USd64DQaSkcgaLm8r2++sV0OkXroqt8R4/PGzAYOYqoWzizhrgk2WMkgC3W1VDGc4GVw5zqLgghmUDrbS11Ol73vpWWTKodbNYYpT6Gp3orNYueCfpX8ADrve1SmG5ocgXLa3+iOpuOnTb771h6yHdGnpZl2vReqYnO0eYqHVmvsNfV9Yb6nQjS+vsptiudxa2o8e6wP2bU3xmNeQXCZH2LDzDxvsFIjAaTwOw9vnUJyzxjHYicZzGsQuWAjsbDzuf9XqEw+JacubMANb+vmB+kdip0Pj7an+G8w4XDLkDFn3bKLjwAvtYVOOc82TZ7FzhHFDdblzBopgvGILfrUHtYCiu2mcdohfST/wCl43+4evnnlfmObAFMREYiQXQKwu9u6TcizKhzaWbUg6ECvof0kj/hWN/uHr5ZLjuIDmsTttdt/C+w18vZWbGuhpvDOMYPHOXxEbQSswJkTLc7XF1C5h5vmPgaY89YWHtgMLjG0W4WRXF9L92RAVP2VBcFw5VFdjbMD2a6dpJbQlQxAC30ub+QpCXudoys8TyDs9cuqnvMWyBbC6qNjufCgnqT3LnCeJ4mEyRNI0ai9+0Fj7Lmpbg74jBxSEukUzkdpJKxuFXVUS+VQNye9cn2Cs7w3EpsOGjWRkzXzAHQjpt47/CkEmd23zWBOpv5m1/jp4UxOJd+CcdRcRI7YokyPmdhhyzEjTRwdvLb4075859GIUojdppZTl0GlsxuNT4Add/A0STASWDBCVF9QoGv+EWv40YNF7GeZ1uLdmg2Hay6gi3RUV28jk8aLGoi+BxziNgjEFVJI6Mh9b2W0Ps9gp5wrATPAzLFIUse8EOW1j1tavXK80IsbHtR33c3AjUEWCEGw6a7kkAeBun+0PEQlcMJZM1rrJYSKVNyhsXBOlhqelAXvRmfLI/37Df/AHEX/kWtT9NHGBBjx62fsUIKmxFy+xG21VA458TjMJLIIGJxMVpoo+zaTvrdZbG2caHUX8CRVz9NHBEmxocrKT2KC6sgSwLn6Wt9aiVVuXHrsU/g3Mc83aWaQrGjSOZJDLlVfDtcwBJ0AFTeF9I2KjQoBGf2e0XP1A1sVA9ZenXypPhHAY4eHTSqrPnZElHbANZnyKe6psFuSfZrptBYzDYaJC9+0sM2VcWC1rpqMsNuqn3CrgoLehS1vaydwHMOKx0nZKIATqAIlUW1JJ9igHXqQKskeDmOWM4sooBylY1iTffuN1OY9diaY8E4FhUSOSFJS7gg/wC8srBLgboQCNBp5VcuE4HD27rTeIAxE240Ghferc1+VEqL7soEnL2MxUskcLSTLGxVn7QrHcdL5wCfIE1B8U5Znw8gSeN1Y6pdi6uRtlIJDeyn3NnHJMRiGwmCOJ7CK6iPDl5HkKG0kh1NkzEgeNgetN+T8dJJL8jxLvPhnzdyYsrwyRi+lzmRrXHdOtz4VXM9iOX7sY4dnQMAxUHNnClgGvuGAJzbbbeVS2G4tYxZlHc021IItbXyq2z8p4MaKJRoDpMTuAfphvGmmI4Rh8IkkxMsojjLCOR0CFmsEBKxqbZmXrVvJB9SVjmugtyzKGWPL0zAAanuZFFwNT3fEHe2ZQbHVOD/AKlPZ4W+wbVkvKnE43w4kKpGXJJAckIfUOTU6HLcXBIva9alyxIjYdShutyN77aeA8PCuT8+3Q6n8isS5g5hTClFZHYsCe7bQAga3P8Aq1Rqc5pYsUsgFy2caD4b+VQPpUZhPDl0vE4zb2JbTTY7dayuWSW7JI2guSTfKb2G/hrr766YOL2ZzOTTNp4xzmvYRyYdlJklVDfUopUsSRuDtuKhMZz88OWCEKwiVULuLs+Syk2UKo26aa6VnseIFlKOGZbELmO/8J2P+Rpti5pQC7ZWIy+qSw16gW6aaX6iri4MmUpdjTTzqjaTwRSaHoBoT53020t0qfwvB+H4iMNH3Q4OizMp10Itm0NzbSsHHHcoByLmtbXb2+01wcckzAq2Um9vYd7W9/xqJYb6oqOaUe5q0XIyDiDxjNHhxChicSpnMgOyra+W19wPV3N7BrzUIsO+RZJHcHvlgoBJ6LYb3qk4LjTDvOxuDZWX+Hwt7Kb/AD1d/VL3N7lmY338b/G9Z+nxt/iiavisiWzJyPjWIU2ieRVIIsCQNfEHTrSJnZFzPYBbW1100091NEnaRTlupsPEC9+ma+vvpLFYRpQoY2IvvudtTW0XCPRJGEuY93bJTD8fxBUEM9ulr2008aKa4XAoqgdoNP4h4+wUU9cCdMzZfST/AOl43+4evlXCHvedj/n9l6+q/SSf+FY3+4evk9XsbiuZnUjS+WePYWAiDH4QYh8irFJGTn7O11XUgEAbHQgeNOeJx8JxAsMRisOTYhZIkkRdCAR2diQMx+lVGwfE0YIJRrH6jX7y26a6Ee8W89LesM8MIa0hdTurZSh8LqL3YeOntFBIni8AgkF2ugGptlvqbBMza93KRc7HytSkcaIwKqbDMCFIYkMAQ17AC3UX0sfOovieOMz32HQfZr9nsAApqrWNwbEbEaEUDoucXGXOClgyXCEPquxdlSyNe4G5sBrY+dVfF4hikcbWAQsQALava5bxYhVHsVaQlxLNuxP2fd186SosaVE1DCow7BnygygsQMxYBLoANty+5A0qciSMwxspFkU2ZyC6qb3v4a7W01A6VWsBjVC5HF1IsfMXuPYQSbHzIpyQmZWSfJlULsSbDxy6EHw2oJaJnkeBGc5SxCS4V8zWAz/KI1XKOhILC96v/pewjSY0ZTb9Ens3fzrOeD8QUYjDRRWCtiYGe2mdlkWxNiQFGtlHj0q1enjiMsfEgsbso+Txmw01zSVLVlRe9lcxiYvCwO0UpVSV7TJpdQTa/kCftNVv56mvfMpOXLcxoTlIy5bldraWpGTiMzAhpZCDuC7EffTWhFMmRxLFyR5lZ8iHUoAoFwAB3QNLAaV3Dc14yP1MRIvw/EVDZT4V0RnwPwpiNO9FMSPC47N5XL3kRTlzR2AFzpmCkk2vpmY0nxgGPiirEULiIase6CC4j7RhqSEKi/haqZwRsXESYA4vodND7b6H/OpLDcqYiZi80gUsbsSbsfbSsDQ48Hn1kxkxPVVnRVHsyx3t76rPM8/yTFYe7u0bMrFjO8ikI40ZWNu7ZW08vCnPC+ScIljIxkPtsKtfDuG4OH1IYQfHICfiRep1lUSnK/CYxApZc3aM8neWxyyu0iAg32VlFj4VeeDoFiAUAC50GlUr5zX9oVb+WsQHgDDXvN9hpQ3kE/lMy9N3EmhxOFC21iY6+T+Jqlf2q7oV8PGbhe9ms1wAAzWU9AACNbe01dfTjDG+Iw2ffs2tr0z6+fhVAw2BhBB1ItsTv4nYn/W9aa4Lr1M1ik90TUHG4SQUiRWBjIJYXPZMLA2TqosRbTennzxHk78YdyoDEaqQBlaxIuPhUBhOGoHjsWVGuHYN31B1vqpFreR299OePYJFX9G7yAqpuBmIzHSxyi4IHTbr0vmsqctmU8E4q2PDASyCKDIzsJRl7xdQxIF7W7MFl9mUaDSzB8W9zCmFDM4Tu3YMVjdpBpIvfuztdgTpfwvTHBwSGQsWxSk6Zu8WUE3Pevfcn4ne9P8AF8OxBUkSNmKhXcsS7KGDqo+kozam25uTetVninTkRyZeD2eYJIpB2uGEZbtAQxI0kdJGAAX1RqLG571rnLalIuJ4dAp+ToCb96wvr3WNstjY6gXt7NTUFPwDEtYmTPbRcztcDewzC43JpX5ibKA+YG2hGoGn26/fTllgujDlT8Fk+fMPmjEUagK4N72OgPdIAP1r338resRxTODmsDlALE2GjBzoNANOm1z7KrcfL4UXEhzDe6ZR53Ocn7qOwkRT3lQFc1y2lreB16j7KhpdmWlJKmixYadQo/SL8R+dcqK4fwyXs11X4nYkkdR08qKd/wBRGiXg+nXhVgQVBB3BFwab/NkP7mP6i/lTuigsafNkP7mP6i/lR82Q/uY/qL+VO6KAGnzZD+5j+ov5UfNkP7mP6i/lTuigBp82Q/uY/qL+VHzZD+5j+ov5U7ooAafNkP7mP6i/lR82Q/uY/qL+VO6KAGo4bCNoo/qL+VQPMvKuAxEglxMCu+UJmJfYXIHdIHU1aKiOYD3R7fwNVBW6Jlsiq/2H4P8A9Knxk/qro5K4QP8AlU+Mn9VPa6gF9a6OTEz1sZf2N4R/0yfGT+qva8pcKG2GUe+T+qnbxjoaSJpcmIamA5c4aP8A2R8ZP6q9Dl/h37kfGT+qvFehT5EQ1sUXgXDxtEPjJ+de/mXAfuh8ZP6qRFdo5EQ1sUPAsB+6H1pP6qksB2EKBIhlUEm3eOp1O9zUVevQNHIiGtj/AB/BcJjCGmgjmKjKC6XIB1IF6RXkvAHQ4OC392KfcIPcP834CpGI61zziky4yZEpyZgRqMLEPYgobk3AnfCxGxv6g3ta/ttU9RUUjS2Zbw3i+EfFGDE8KkwyXISaSNuzvewzExgJe+9yL9daun9jcDr/ALrFrv3Rr018dK8cRl4kqSGKLCyEBjGpkdC1r5QbrbMdB6wHmKrk3NmJwmBZp8OsUyjMqqS4AaUZlC2GiK4HdZhpvYGmoJukhOTXcm+KcE4ZhY880MMcdwtyml20A0FPl5VwZ1GHi165R1qgYHn+HFZDiVEsSOrHS6ow1VmsAGK2uFIuNSM1rjVsPMrqroQVYAqRsQdQRRLGoumgU76Mg8TyjgiLHDREeBUEUm/KeCKhDhYSoAAXJoALW09w+FT8+1I5qFFCcn5IpeXMKBYYeKw09XwrtSmailoj4Fqfkd0UUzhx2dmCISFYqWJABKmxtrfQgjbpTKFcXi0iUs7AAa/DU1Tp/SjggSE7R7aXC2Btppc/hSXpV4XjJ8Mi4Re0Jf8ASoGCs6AXULmIGXNqVvrYb9chblviKCzYLEA7XEZcf9l6aIk32NTi9MGGa+WKSwJFybajQ9KV4h6VoYohN2EkkZOUtGQcjHYOGylb9L6HpWIxcOxEChXw+IW17loXA3v1Wp/hREUfbjEQZirCXCz5o+0S5uhLjK1wLjXTS1FC1M0bB+mnBuQGgxSDxyIwHtyyX+ANXjgPMOGxiZsPKr23Gqut/wBpWsy+8Vhk/JsjBJ8JGz4aUEqGZQ8LKSrxyZiAxVgQGBN7e8ucBypjo3WSMCJ19VxIMw+rfTy1BoDWzfqKqfLPME+TLjlRXFrPGSQ/8y5RlPsuN9tqtEE6uLqwYeRvSLTTFKiePjuj2/galqiePbD2/gavH8yFPoQZFJ5+9byvf32pYiovGwqjmRy2UA90Ab3QAaLfqfE/ceqTpGKVkhXKRdEHrWXxuwFj1BsbX9lNziMPe3arfW1pDqRrbune2tt7U7VWFD4Cu5ao/COKTcQxL4WMdmoDAyLLISoGgYHML3NgLDW971YMFwCfBoS+JaUM1gZZSnj6ucMBfzYdNqz5qbL0MmbV2mGFnEnqym43UNGxU+eUEfA0v2L/ALw+9V/ACtLIF69Cko1I3N/dalaYiX4OO4f5vwFSUQ1qN4R6h/m/AVIw7iuTJ8zNY9BrzFxhMJA8z7La/XQsFuf4RmuTsBqapXD/AEvYZr9rFKovYMoWRTbQ6qx69RvSvpraNMErlY+2L5I2Mau4Dhs4UsCV7t9R1tWWDAdnDC79q0sisXFsqDXuqSrDvZRcGxvfoN3CEZdWOUmuhpfH/S3AoRcIrSO51Z0ZUQa+NixuPZ1rPeL85YjFYg4ec+u+SPX9WTdfoBbaMQWtexOugtDQRtLKkaBrXGZmuA9yAdNQSikksPogaCxu841wvvkKVaVrOWLCMqEUu/0rEaE3vYZBp1rp/wCmEaq35MlzHO+iom+VOIYmHPh5cNO0B1W2H7RgLlnvnAdlvY2uSCLCtr5dwjxQqrWAAGVQuXINTY2NutrdLdazvD8cih7CRpMQ8jBJZYs6yIEdQQFZiAynMSGzG+TwNXPgXPGExTiNXaOU7RTL2bn+W+jf4SawyqU/xaTSLUfw2WGcaUhlpafakKxRTO5aK5RTEOnawJsTYbDc+QvWXcM57w2HhaSQ4iPUtl7LdnYtlBPdLXYm1+hOwNanWXc/8nwxZMUrlUScSOjWKLnDKGGl1UOyk3BAFzsLVI5WSvDPSDhcQrPnZDHYsssILpm2Nkc3HmL+dOBz/gz/AM9hx5MpX7zWSSTF+JQRxMod1KMSwVFUqGN7AlFDqza5ib3GjCrXiuEzRjvYnDW8p7//ALRigi2XjBc14c3y4zBuTqf01rnyBJtS8vG0bphpL+EqG/xNYniuZ40kaN8xZWK/q1cN4FSrd4HpU1HwmZiGSGPN0KmC496yEikLUy9cU5+wWFss4aMn1UjJckeNo9AKkOCcXwWNTPh5HYXsbIbqfBhluDqN6x9+VZnxcr4qJwhiyxG4N37oFrNqQWJsSPGqzy9BLKX7OKSRVXNN2YbuAXKs2WxFrMPeadbFX7H0A8jqidtD3rkPYNlsCLMDlO4O3Sx3tVW41zN8nnypDiV2yyIqvH72Diwvcd5em1taoq4aQxswGJAUXIzz2sNSfWtb21XsDHPiJUjw65pGJyIHzs2hJuJGINgCdvPpQTsz6M5C5s+XRnOrJKpPdcZGdRbvhbnS5t+VxSvPLSiJexUl8/TLcDK2veNt7ePsqq+iPknE4OafEYxI1d1CoFKlxcgvfILAdxLAHxq98cOg9v4Gk5aVZtFXSZmnyjiIsTHJof2o/wAFpfiz4mSVX7OVWU5u6y5CwJKmxGwGXcfR8atwIpvKxXVRmHUHf3flWUs7ZusKRCwZ3BlliwyOSSQABKxI1uToL9LsLeBppicexzMRchVjUWzdmpzA5CSbsS65iN1UjbeyRYlW2v8AiKTxWNniCnDxqzM6hy1rrH9Irci58r0LNYniG2A5fkwzYURsIkQscQovfEOQO8xXTLcEANsKq3pB4bisKkc8mJaX9M9zqRGsgXLYOTbVbaW3HlU9Kcc0hPbydmTcK0SFh7GEg08rfnTS+NlEiYkKQHULeLtFdLqxJUsbWI28R76fNQuWzOvnFLieOVElU5mXIUDMwsSthbTw2vqKtnB+eZplc9lGxRR3Q1mZibC1+lrn3b7V44py0vbRMiS3LWZosOsaxjxIt4npc2B8qlI+ASKLJKf8UbD4k0/UNLYl4rFBzQ4BLQ+wIc5vub6gWt18elPOG8deQsZEWIAd3M4bN52QFgfK1Rp4Nih9KM/Z94rvzbix9BD4WIH3ij1UyOV7Gh8BzZCWyatpkYsLWG5IGu9SsW9VvkqKRYXEq5T2hsLg6ZU8PO9WOHcVopOStk1TogebsHIyP+lCxuAhDhSq5rLbW2jE20IOp1PdUZFzRisRGXixESKofOkoZtdNGXrfIMufS2umrCt341ge3gkiuAWXuk7BhqpPkGAPurL+ISTzFMFFhG7e6rJ2q3w6ILAubWBNvpqQSALanS4vYGjz824aPBmaMWnUsmc3Q2L5VAzaLplAH8R3JN6bDj8izShlMju8WbOCql1dGyG18wRs1rm+awOa1tLx3opiZi0U8kZIA0AIGUZRbNc7ab9B1uSlzHyRhsLwvEGwMkcEvZsx0VnHQermJ0BtfvWFqbkqGkQPLfCIsZDA+I7vdZgVAJVGbtkBuCpOV13HdDEC29d5w4QuHgg4jhwqT4Zx2gA7uhs1x0B2I65h1uTP8pYJZsBEiuyuqx6L6/djSNgcw2vEykeF772pHnkNDwvHGXTPkygkEubrY3Gl7L9lDfuKjQsHjFnhjlX1ZFVx/iF7fbXrSobkiIrw3Cg/u1I8w12H2EVMVAM7pRXKKYh5THHcHgm/WxI9/wBpb0+oqSysr6P+HA3XCRKf4Rl+6vc/JGDYWMZA8mNWOigClTejDAk3CuP8V/vFc/2a4YeozL7gau1FAUZzxD0aOQ3Y4kKSCvfjzqQwsQwvqOvtAPlUFy96JcVhWYjFLdrXZMyaLe3t3NbHRQKilryXMVs2NmAtYhSdfiaS5b9F2EwUomiaXtACA2fYHcAW08PZV2mmVFLMwVRuSbAe0mo2TjqE5YVaZv4B3Ael3PdA22va9AyUUVF8dOg6aj7jXQuJkvcpALjLl/SSWsb5swyg3tte1tzfRVsIAoUkvbq5ux33PvpNWqGnTshV9v3fjXcn+tKlvkafsiu/JE/ZFZcpmvORW8ZhjfMu/wAL/wCv9XrxDxC2jCx06eOgv4eHgehNWX5En7Irw/DIiblBcVDwS6ofPiRHb+X2V6Vh5VLx4CNRYIAPf+dKfJl/Zp8mQueiB18qGf2fGp35Kv7NdOFX9kUchhz0VwSeIHxFe0mX/RqdOBj/AGB8K8nh0X7Ao5DDnIT4O4KG37X4CpGNtaQhgVBZRYXvpSlq3gqjRhJ27HOceNNvkcVw1luDcEb0WotVC1DnOPEUZx4im1qLUUFla4xwvEQTNiMGqyB7s8JYI2cixaNm7vesMwbqL77VbjPBOI8VI+UxDD4eK7dkWDPKV1AAjY76i5ItfQHrp1qLUwsb4GRrMpUKqMVQBSoyrcLuddADmGmtulOL0WotSEF6KLVymA8oooqSwooooAKKKKACiiigBvjYFdQHUMMy6MARuPGl1UDQaCiigDtIy70UUITPFFFFUIKKKKACiiigAooooAKKKKACiiigAooooAKKKKACiiigAooooAKKKKAP/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69638" name="AutoShape 6" descr="data:image/jpeg;base64,/9j/4AAQSkZJRgABAQAAAQABAAD/2wCEAAkGBxQSEhUUExQWFhUXFxgYFxgXFx8XFxYZFRsYFxgcGB4YHSghGRomHRcYIjEiJikrLi4uGB8zODMsNygtLisBCgoKDg0OGxAQGywkICYsLCwvLCwsLCwsLCwsLCwsLCwsLCwsLCwsLCwsLCw0LCwsLCwsLC8sLCwsLCwsLCwsLP/AABEIAMIBAwMBIgACEQEDEQH/xAAcAAABBQEBAQAAAAAAAAAAAAAAAwQFBgcBAgj/xABLEAACAQIEAwQFCAcFBwMFAAABAgMAEQQSITEFBkETIlFhBzJxgZEUFUKSobHB0SMzUlNictIWc4Lh8BckJURUorM1Q+JkdJOywv/EABkBAAMBAQEAAAAAAAAAAAAAAAABAgMEBf/EADERAAICAQIFAgQFBAMAAAAAAAABAhEDEiEEEzFBURRhBTKBkSJCcaHBYrHh8BUjUv/aAAwDAQACEQMRAD8A2WivaAXpbshTIobUUu6qBc6DxJpD5XD+8T64/OgekKK9LIh2Fx0IOYH6pP20omQ7EG29je3t1osKEaKc9kKOyFFhQ2opz2Qo7IUWFDailZUAtVGn5rnVmAEdgxHqnobftVrjxSyfKY5cscXzF0oqj/2un/Zj+q39Vd/tdP8Asx/Vb+qtfSZDH1mL3LvRVIHNs/7Mf1W/qro5sn/Zj+qf6qPSZA9Zj9y7UVSxzXP4R/Vb+qvQ5ql69kouBcq1hfTXvUnw00UuKxvpZcqKp680TEXAj+qf6q9jmWbwj+qf6qXpph6rGW2iqqOYpvBPqn+qpPgnE3lZg4WwW4ygjrbqTUywTirZcc8JOkS9Fdr1l8jWJseKK95fI0ZfI0BR4or3l8jRl8jQFHiiveXyNGXyNAUeKK9EVzSgDlFd0ooA7HuK947FpDG8sjBURSzMdgqi5PwFeYzqKz/008d7OCPDLq0rBnW+X9GhuLnwLhfaFYUVbKirIfFq3E8dhEmkkyyxy4iSEOyrDD6sKDIR+kuCWbe5IBAAFS0/JXDQzRieWKQWH6+Q2uARcMxHXrWd8n8b7DGfKJs+U2Asc1lZjnAA6AXsKRj4gcVji0rCFZpCzu2ayLq1j31FtAvTetHqir3pF1K0i78AwcEUzxTokhWQwu+1nQko+m2dDqOhsKvHDuD4d8zRl1F7EpNIt7DTZ6y+HhQw8pK4tMRDiCFZgMrRyE3iY99g3e0ve9yNKvHKfFYYIiGkVZHbvo8ihlde4QAbEi408q0Uo5sfMg7KyqUWm+5YJMPJAnaxyyOAATG7ZgRudTqPbfTc3AtUvg8UsqK6G6sNPEdCD4EG4I6EVBx8wRnurLGuUAEy2Ck21y2YE+21qicLx0YfElECyRSWJ7GQSKjbX6FTpqtjoV17uuFMzLzRXAa7UgIz9KyjF/rH/mb7zWsTnasnxTASMSLgO1xtfvHTTUe6u3hJKKk2cHF45ZJRhHq3QjRXjjTPG47GNnRhezfo5F8irgZh4Ee8DrEjmFVYLNHJFfYuNP8AXtrpjxeGXSRz5Ph/EY/mgybAr2BSMM6sLqwIOxvoaJsWq2BO/u6HXXp0v51pPLCMdTZliwTyTUIrd/QcgUz4ti0jjftAbZD9Eldbi1wN6VXikIAzB1PiWVl+sq5fiaMZxJIwrg5lJ7210ANr7d4X8L6X9/C/iGKWyv7Hsf8ABcVj/E0n7J/4O8H4tFMGXKy21Fx3lW5AJAJGXu7+etqfRuMxW4uNdNiDsR5fiD7TnfDMemIxhl7PsQyG4Ut3HjLA5SRobsjWWwIGut6vXCMSGcq4Gbs7pJttYkC+pDaEew6nSsMfFzWbS+jN5/Dcc+DeWCpxu/ckVFTvLHrv/L+IqFUVOcseu38v4iu7N8jPHwfOixLUJz3LiI4O0w0jq6sAVRA+cOVGt1JFhc6eNTgNOCK8+EtMlKrPRcdUWigDHY75QU7SX5PnOGEnZDP2ioG7a2S2Utdb+rY1HR8W4mcPEytKZSsk8oaECyRMUWMWTUvYm3rbWrTmNtToKrnEuZTcrh1DW3ke4jv/AAgav9g866FxMV+Rf7f+/Qz5D/8ATHGMxTu0Dx90OgJzI2YBmT6pALCxG+XoDfy2Jm/SK9sozCPRu+QWFpDlNhbLqL9T0F6HjOaeKvLKkLwhI7BpDFlXMQSQt8xa2gPma84PmzicMUuIxToY0GWNAqqZpWHcXNYZVAuzE62FtzXKdBeeFTTBSHHZgE5Ml5M5zNe4KLY2Cm19yRsoLO4cVKXTMGBLEOotlQC9je12vbYeN9hrmPLHpM4hiUdhFh5GDLkUAoHUELILmQ2ZTJEbnoTvWh8r81fKiY5YzDOvrJmzqfNGsMw91ICfn6UlS052pLNTJZyiu5qKYj1GNRWM+mCPNjkZiMhVIr5rZCCWbfQDv/fWzRnUV87ek/Dvi+LYmJLmOEroCB3iisxudL3uB7Kl6tSr6muNpW2QUuAlCozWiAuD2jqg3J0ubn1htfrRicNJGgkJVoz9NGDL4eNRiYfJmXw11GoIuDfz3v8Ay1L4nieHZY1Acoii0Vgi5tczM4JJJv4fCt1NnRF7WNsLjNdxfYX8/bU/w/jZ2fXwII/CorH8JjZBLF+jDKGykkgaX33qI4YJn7yMyqNe7HnIHi3hWsM7iDyJdTZeWopMTciQZFUsxYXI8reNdxsmJw5JF2jBIuLqyeTjVffaxpb0ZcUgaAq6r2osrldFZTfKwXzBIN+qnparbJxWJTlDDW5A0BPU2ryOK+Kxx52uy2r6dfP91RtGLlvFbFKXmOSxMTskn8NtSP21vla/iNavfLvGpHSITgdo4OqiwG9swJ3IU6jSo3E8fgHrOo9ptTL+1sB9RlYg6BTfW3kd6wn8VjP5Y1+/8DfDNroXubpWN8wyEZwty7SFVAvuWublSCAFDG9613DYjtIo3tbMoa38wBrJeMBu0bIO+0ojU75c7a5RbVtCbdSB0Fe5wslpk+1HhcUnriu9jCODsszST5Q5vlLKI08lDjUe2urw+WdGEbxTR3AKlgFu5yqAdQGudLWNOofR3H2peZJ8QW07TtBNHfW+sIEoP8OQKL2BNRmN4M3ZGPh65oyWd1SVTFHIBkJawzxy5M6/pNBe5sRWORYpLaNfXc78HF8Vi2eS0+zSa/foRGG4QqPIqSyKyOQ3ZDMNCbEKzKSpGoa1j0rh4JmfMcV2p2CuhjI+Nxf31P8AEeGPPEbqsMkOUE5mZo8wDWPyeOS0ZWxvttpbfk/KvEoSnayQzqStlhcmV8xAUXkVVC63LDoprHJCadRlaOzhs/ByhebE1JeHs/37jLhuYGyDMbhMgdeu2hO3nSjTxi5K2vcWVgQ5Nxaw9Y3U7C/dq7S8tFAJO6WCd/YEm1tGAXYHQkW099Qx4SY5kzZljBzJov6R2Vmjysn0Bld22OYRjZhU+li+5o/jeZO9Krx4RW8dy0cPFJPGX7VVDul7AjvLJbS4Yx3999DV2wuNjdEdWGV1DLc2uCLjeoDmTjphkSCJXkxE1rBFBsCbDc2FyTqTp7xaxYfl2NY4ipOHsqxSDDkDvLsS7LcixOwGt99K79fLenGrPGjijnXMzT0229t39vHgcR67a1Octjvt/L+IqlYvh8uFJnSaSeNP1sclu0VerBgO+B7reFtRc+VpQxLKbqyAg+INiKqWRyg7VMw5cYZFodrzVfyyxgUz4xxyLD2DkZjawJsNdBcnqfDyp2DVD9IwkBtGpcuwLXjEi5F+jbIbHoG6edcbOyI94nxtJxkkdMpsctwFNvHXvCuYLhWFew7GJrW07NSBe1tx5is5hxmIDIexkCqMxHyfM1s2UhCYbK30tjp061duEh50zLiMQmpussEKm+9wHgBIO9/xuKgsnooMLF6kUaeSRqt/sGlM+JYtDlCqujBgGQMFI2YAn1hc61Seelkz4fArOxbFOcxsiZYk3A7JV9Ym3nlIuL1LctcFkwva4dnLpGytEbEkJIvqnfZlbr1HsAFDnEQqXL2GZt2C5TsAD63kvwFdwMRWZZL6jqBY9LXJJJ2FOpIyPH4H8qhuM4iUmOCCQJNMxAci+RUBZ2CkanQD/F5Uwo1VmuFPiL/GvNqZ8DkdsLhzLbtDEmfL6ubKM1vK96eXqkZvqFqKL1ymI9xjUVkvpG4RHhMYZVGVcUM7EnQyxkh9ToLqyEDyY+NazHuK8cV4RBiVCYiGOZQbgSIHAO1xmGh1OtK6ZSPlheJQmaR5ELIzORlJBF2NjoRcEX38acdrw9/pSp9o+1D99fQjejzhh/5GD3Jb7qY4r0T8Jk/5QKf4JJF+wPb7Kxnjcnepr9H/AAbwzaVVIwrissXyZxFi8wVbCMqpax0sDmBA18KsPKoCYePLoGUn+Y5iPcRbQ/w1eMf6C+HvrHJiIj4B1dfgy3+2q9J6N+JYPMmHWPFQg/oyXEcgvvdXIUa/xG9gdK1w3D5nf61/BOSak7qiFwvE48LjpGvaL6VuiyKGvYfxWPsvUjiuecACTnkdrW0jvpvoelR49GPF58+aFIi57xeVLW8hEW06VJYD0E4o/rsXCn8iNJb45K4+J4HFnycyV3VbGuLip446UQGJ5zwdyUgmNyTpJ2e/8ljS3BeamxM8WHhw4vI6qCzs7DMQL3JJ0Gu9tKvGD9A+EH63EzueuQJGD8VY/bVz5W5BwXD2L4eL9IRbO7F2A65SfVv1ta9C4HEvL+rB8VPt/YnxEFVVGygAX8gBWS4jEBcdAG2Ms1v5ipCW885W3nWuz9KxHnOE3YFJMwkYqyKSyEG9zbVR5+QPhXqYY3CSXseZnlWSL/UuHCpGCkoqK/aWYkt6oBJI6swIN9RoajVkeWY/KOxxLjRGSJoZkudknEim2m2bMbVV4ed48qpi1ZGUnvxhcrkgasGIsdBoL7fR2HcXzzGRlwaO8pBHavYZfNcpIBtpmJuLaKTaznpk77+Ax64qtq8j44XDYzGSs0b4eaAqonjxDEPZmADGwIuEvclj3hra1WTG4yVgoNhLGRmzhwHXxSRVKnWxBB6nTWqpy9EYorKrMxOZ2y5QzEAd2/0QAAPICpT5U4/9ttNtNqv034VvuZ+qqTVbEtiObZCrBcNNmIYRu6pGl7HKzB5DIFOhsUzWPq9KbQYNkCBmkYIrAGQ3YlyGYk2HUWGm1h00QXiEo2WX4GlY5ZDa6kX3LffVQwqLtsnJnc1SIXhWH/4zIzg5uwJiv17oU5PPKH+rV/jPZjug2a4YqLlXBLXIUEW1A18DVH5kikVopogwmha6NluhB9ZW8AfPxI2JNK4L0hYZPXaTDSEd5CrOt/4CgOntArLJFJtP9TXHK0q/QunZENHnUAuozjTUHQ6DQAjpUX6KXvhxrcLmVSeqhtPvqs8U5vbEo0OGZsrgiSZiR3baiJScxYi4ubEdNwy3TkIp2YWNGVFWwzC17HU6dSb1LaS69vuWk2+n+C2gVXPSByt85YcRLMYXVw6SLc26EMARcEHxGoB6WNhorE1Toz/lL0cthHkkxEqYtmAVVcMsaDckJ3hmNhr0F/E1Zm4P+zhsIPYSp+Ii0qaooodszbjvo/xMuPhxsDYeNowAUaSRlaxbUHs+7o5HlYGpHDcn4g4mTEznDyF0CLGS5jjUG+xTvNf6RA3NgBYC8UUUGpkAnL9gB2OEAG1k29ncqB4n6O3fGx4yGaKB1TIyiIsrjXXRlIax+wed77RRQWzzhsOI40jBuEULc7mwAr3auUUCO2orlFMDt6L1Fc0cUOEwk+IChjFGXCk2DW6E9Kx//b1N/wBHH/8Akb+mkFG63ovWRcA9L82IzM2FjSNRq3aMSTvpp4Xqycrc/jiAJgRRkBLqxOZfDbx8aAovN6KyOH0t4gu4fBxoqki7O1zbytTjln0tnF4hoRAi2F0bMTmt61xbS29AUappResj5i9L02GxPycYWNiLXYyMBr122A1JqLxfpynjYo2DiuPCUkHwIIGooHRuF6L1mfHvSbLhxGywRsjpmuXYEHQ228DTOb0tSjAxYsYaM55CjLnNlF2AINtfV+2gVGsXptjcBFNbtEDW2Ox+IN7VlUHpgmaaGP5LHllkRMwka652C3tbwNPfSrxbEwzWgxhw/cU5b2G7a+38qNendD0atmX48Aw37ofWb866OA4YbRD6zfnXzx/a/Hj1uLOPYb/hR/bnEjfimJP8o/Or5k/L+5HKh4X2Poj5jw/7sfWb8678yYf92PrN+dfOrc/YrZcZjmPTVR//ADUo/N+McKEx08UwF8krd1/iNDRzJ+X9w5UfC+xu/wAzQfu/+5vzrxNwHDOpVogVIIIzNYg6HrWKzczcRKKWxEsEoP0nzQyeV90rjcz4+6jt51dr5ojJZj/FA50bxymjXJ9xrFFdkbNDyzhU9WNh7JZP66c/M8Frdnf2sx+81jEPM+MzOWxkgVdMzG0dx0ewvFJ4g906EVInj2MAB7eXWxBD3Ug7FSNGB8R4Vphg8ktKlTMeJmsMdbja+hq0vCIGUqU7pFiMzDT3NXrA8KhhJaOMKSMpIvqBqBqayUcfxh/5iX61aPyRiZJMIrSszvme5Y3NgdK04jhJY1qk0zHheOjleiCa7+xP3ovXRXb+z4Vy0dp5vRevYPkK9AjwHwoodCV6L0tp4CjTwFAUI3ovS2ngPhXLjwFAUJXovStx4Cue4UBQneilh7B8KKAoqvpJP/C8b/cPXyfFGWIA619Yekkf8Lxv9w9fO3LHK0uIheeKzFGAKWOYIwP6S+xQMMptcg2vYa0mCE8ZiRDh+zXci351YeRy2Dwks4Nnf7tgPtNQcvL8zSBTkOv7xRp/iIqy8d4biBhgkURaw1CMrGw8ArEnc7A0gtDfi3E48VFk9WS1jbcfmKh+B4N8E3bnpsfL/PSoTC4SZZhmjkU31BQg+zUVoScOmxgTDxxPmbxUqAB1JOw89tRTAr3H2+UDtlPfsdfJhYg38iR7Kq+KwLAElkJU2YA3Ouumlm9xrV8N6N3jPZzYuBG1sqK8pv0BsoA89TVW5p5IkwV5JHjkTWypnD6dcrKNANdz19oAse8bgebh0bAG6oGGmjADK1j4jLt/leIWTNwfJ+zIW+Df/KtO4NjoPkS4JLSplEhZD+kyMQS2o0e52t1G1ZnjYhHHiIVvlzvlB3sSCL206dKQkxhyvPmnwwO4xEH/AJErWPTAgacZsKZx2a6jcat76xjlRrYzDD/6iH/yLW5elPA4hps0MjoBGtyB3d26nY0n7mkepmGGwrH9Xwy/85/OpCHAY36ODw8fttXrCYB3Npce4/kdb/YKkpeWIAuZ5sVID4M7X9yC9Wpx8/uNxZGPguIdXwyDyt+WtOeNYWcRD5RAmKgA/WREdpGfvH2+6mmIwvDUkVHGIz9A4k1+sbGrNh+Xo5l7TCTT4ZlIVjfNG3UgK+5t4EAdelNuxdCCgT9Agw57RTvBPcMR/AT18hXlsKCkUYSwJ/UYhrMCDvDJ0YeFWLjHComjCTEvl+kFCN/27e6q7xXFr2eRhmVdRmOa1vC+tCgyXNDnD6Szd8BxZTeUYeca2CuXBjlHgTodqk8K6RKRNmjubgdkEZmPVlVuy11/SRkKbC4BAvWcHxKYIx7RSQCCrIkndFjY5gady4q6KpjEVmEn6O/ZEa3OW/cbxKgA9RoDVKMoO11JbhkWl9C2DBXAI2P4b6dNx8av/Ji5cKo/if76ofCJcuUAgoRfu2swAUAjYdbXBt07vqVo3LyWgXS1yTra+vsJFa5OJeWGmXWznhwiwz1R6USd64DQaSkcgaLm8r2++sV0OkXroqt8R4/PGzAYOYqoWzizhrgk2WMkgC3W1VDGc4GVw5zqLgghmUDrbS11Ol73vpWWTKodbNYYpT6Gp3orNYueCfpX8ADrve1SmG5ocgXLa3+iOpuOnTb771h6yHdGnpZl2vReqYnO0eYqHVmvsNfV9Yb6nQjS+vsptiudxa2o8e6wP2bU3xmNeQXCZH2LDzDxvsFIjAaTwOw9vnUJyzxjHYicZzGsQuWAjsbDzuf9XqEw+JacubMANb+vmB+kdip0Pj7an+G8w4XDLkDFn3bKLjwAvtYVOOc82TZ7FzhHFDdblzBopgvGILfrUHtYCiu2mcdohfST/wCl43+4evnnlfmObAFMREYiQXQKwu9u6TcizKhzaWbUg6ECvof0kj/hWN/uHr5ZLjuIDmsTttdt/C+w18vZWbGuhpvDOMYPHOXxEbQSswJkTLc7XF1C5h5vmPgaY89YWHtgMLjG0W4WRXF9L92RAVP2VBcFw5VFdjbMD2a6dpJbQlQxAC30ub+QpCXudoys8TyDs9cuqnvMWyBbC6qNjufCgnqT3LnCeJ4mEyRNI0ai9+0Fj7Lmpbg74jBxSEukUzkdpJKxuFXVUS+VQNye9cn2Cs7w3EpsOGjWRkzXzAHQjpt47/CkEmd23zWBOpv5m1/jp4UxOJd+CcdRcRI7YokyPmdhhyzEjTRwdvLb4075859GIUojdppZTl0GlsxuNT4Add/A0STASWDBCVF9QoGv+EWv40YNF7GeZ1uLdmg2Hay6gi3RUV28jk8aLGoi+BxziNgjEFVJI6Mh9b2W0Ps9gp5wrATPAzLFIUse8EOW1j1tavXK80IsbHtR33c3AjUEWCEGw6a7kkAeBun+0PEQlcMJZM1rrJYSKVNyhsXBOlhqelAXvRmfLI/37Df/AHEX/kWtT9NHGBBjx62fsUIKmxFy+xG21VA458TjMJLIIGJxMVpoo+zaTvrdZbG2caHUX8CRVz9NHBEmxocrKT2KC6sgSwLn6Wt9aiVVuXHrsU/g3Mc83aWaQrGjSOZJDLlVfDtcwBJ0AFTeF9I2KjQoBGf2e0XP1A1sVA9ZenXypPhHAY4eHTSqrPnZElHbANZnyKe6psFuSfZrptBYzDYaJC9+0sM2VcWC1rpqMsNuqn3CrgoLehS1vaydwHMOKx0nZKIATqAIlUW1JJ9igHXqQKskeDmOWM4sooBylY1iTffuN1OY9diaY8E4FhUSOSFJS7gg/wC8srBLgboQCNBp5VcuE4HD27rTeIAxE240Ghferc1+VEqL7soEnL2MxUskcLSTLGxVn7QrHcdL5wCfIE1B8U5Znw8gSeN1Y6pdi6uRtlIJDeyn3NnHJMRiGwmCOJ7CK6iPDl5HkKG0kh1NkzEgeNgetN+T8dJJL8jxLvPhnzdyYsrwyRi+lzmRrXHdOtz4VXM9iOX7sY4dnQMAxUHNnClgGvuGAJzbbbeVS2G4tYxZlHc021IItbXyq2z8p4MaKJRoDpMTuAfphvGmmI4Rh8IkkxMsojjLCOR0CFmsEBKxqbZmXrVvJB9SVjmugtyzKGWPL0zAAanuZFFwNT3fEHe2ZQbHVOD/AKlPZ4W+wbVkvKnE43w4kKpGXJJAckIfUOTU6HLcXBIva9alyxIjYdShutyN77aeA8PCuT8+3Q6n8isS5g5hTClFZHYsCe7bQAga3P8Aq1Rqc5pYsUsgFy2caD4b+VQPpUZhPDl0vE4zb2JbTTY7dayuWSW7JI2guSTfKb2G/hrr766YOL2ZzOTTNp4xzmvYRyYdlJklVDfUopUsSRuDtuKhMZz88OWCEKwiVULuLs+Syk2UKo26aa6VnseIFlKOGZbELmO/8J2P+Rpti5pQC7ZWIy+qSw16gW6aaX6iri4MmUpdjTTzqjaTwRSaHoBoT53020t0qfwvB+H4iMNH3Q4OizMp10Itm0NzbSsHHHcoByLmtbXb2+01wcckzAq2Um9vYd7W9/xqJYb6oqOaUe5q0XIyDiDxjNHhxChicSpnMgOyra+W19wPV3N7BrzUIsO+RZJHcHvlgoBJ6LYb3qk4LjTDvOxuDZWX+Hwt7Kb/AD1d/VL3N7lmY338b/G9Z+nxt/iiavisiWzJyPjWIU2ieRVIIsCQNfEHTrSJnZFzPYBbW1100091NEnaRTlupsPEC9+ma+vvpLFYRpQoY2IvvudtTW0XCPRJGEuY93bJTD8fxBUEM9ulr2008aKa4XAoqgdoNP4h4+wUU9cCdMzZfST/AOl43+4evlXCHvedj/n9l6+q/SSf+FY3+4evk9XsbiuZnUjS+WePYWAiDH4QYh8irFJGTn7O11XUgEAbHQgeNOeJx8JxAsMRisOTYhZIkkRdCAR2diQMx+lVGwfE0YIJRrH6jX7y26a6Ee8W89LesM8MIa0hdTurZSh8LqL3YeOntFBIni8AgkF2ugGptlvqbBMza93KRc7HytSkcaIwKqbDMCFIYkMAQ17AC3UX0sfOovieOMz32HQfZr9nsAApqrWNwbEbEaEUDoucXGXOClgyXCEPquxdlSyNe4G5sBrY+dVfF4hikcbWAQsQALava5bxYhVHsVaQlxLNuxP2fd186SosaVE1DCow7BnygygsQMxYBLoANty+5A0qciSMwxspFkU2ZyC6qb3v4a7W01A6VWsBjVC5HF1IsfMXuPYQSbHzIpyQmZWSfJlULsSbDxy6EHw2oJaJnkeBGc5SxCS4V8zWAz/KI1XKOhILC96v/pewjSY0ZTb9Ens3fzrOeD8QUYjDRRWCtiYGe2mdlkWxNiQFGtlHj0q1enjiMsfEgsbso+Txmw01zSVLVlRe9lcxiYvCwO0UpVSV7TJpdQTa/kCftNVv56mvfMpOXLcxoTlIy5bldraWpGTiMzAhpZCDuC7EffTWhFMmRxLFyR5lZ8iHUoAoFwAB3QNLAaV3Dc14yP1MRIvw/EVDZT4V0RnwPwpiNO9FMSPC47N5XL3kRTlzR2AFzpmCkk2vpmY0nxgGPiirEULiIase6CC4j7RhqSEKi/haqZwRsXESYA4vodND7b6H/OpLDcqYiZi80gUsbsSbsfbSsDQ48Hn1kxkxPVVnRVHsyx3t76rPM8/yTFYe7u0bMrFjO8ikI40ZWNu7ZW08vCnPC+ScIljIxkPtsKtfDuG4OH1IYQfHICfiRep1lUSnK/CYxApZc3aM8neWxyyu0iAg32VlFj4VeeDoFiAUAC50GlUr5zX9oVb+WsQHgDDXvN9hpQ3kE/lMy9N3EmhxOFC21iY6+T+Jqlf2q7oV8PGbhe9ms1wAAzWU9AACNbe01dfTjDG+Iw2ffs2tr0z6+fhVAw2BhBB1ItsTv4nYn/W9aa4Lr1M1ik90TUHG4SQUiRWBjIJYXPZMLA2TqosRbTennzxHk78YdyoDEaqQBlaxIuPhUBhOGoHjsWVGuHYN31B1vqpFreR299OePYJFX9G7yAqpuBmIzHSxyi4IHTbr0vmsqctmU8E4q2PDASyCKDIzsJRl7xdQxIF7W7MFl9mUaDSzB8W9zCmFDM4Tu3YMVjdpBpIvfuztdgTpfwvTHBwSGQsWxSk6Zu8WUE3Pevfcn4ne9P8AF8OxBUkSNmKhXcsS7KGDqo+kozam25uTetVninTkRyZeD2eYJIpB2uGEZbtAQxI0kdJGAAX1RqLG571rnLalIuJ4dAp+ToCb96wvr3WNstjY6gXt7NTUFPwDEtYmTPbRcztcDewzC43JpX5ibKA+YG2hGoGn26/fTllgujDlT8Fk+fMPmjEUagK4N72OgPdIAP1r338resRxTODmsDlALE2GjBzoNANOm1z7KrcfL4UXEhzDe6ZR53Ocn7qOwkRT3lQFc1y2lreB16j7KhpdmWlJKmixYadQo/SL8R+dcqK4fwyXs11X4nYkkdR08qKd/wBRGiXg+nXhVgQVBB3BFwab/NkP7mP6i/lTuigsafNkP7mP6i/lR82Q/uY/qL+VO6KAGnzZD+5j+ov5UfNkP7mP6i/lTuigBp82Q/uY/qL+VHzZD+5j+ov5U7ooAafNkP7mP6i/lR82Q/uY/qL+VO6KAGo4bCNoo/qL+VQPMvKuAxEglxMCu+UJmJfYXIHdIHU1aKiOYD3R7fwNVBW6Jlsiq/2H4P8A9Knxk/qro5K4QP8AlU+Mn9VPa6gF9a6OTEz1sZf2N4R/0yfGT+qva8pcKG2GUe+T+qnbxjoaSJpcmIamA5c4aP8A2R8ZP6q9Dl/h37kfGT+qvFehT5EQ1sUXgXDxtEPjJ+de/mXAfuh8ZP6qRFdo5EQ1sUPAsB+6H1pP6qksB2EKBIhlUEm3eOp1O9zUVevQNHIiGtj/AB/BcJjCGmgjmKjKC6XIB1IF6RXkvAHQ4OC392KfcIPcP834CpGI61zziky4yZEpyZgRqMLEPYgobk3AnfCxGxv6g3ta/ttU9RUUjS2Zbw3i+EfFGDE8KkwyXISaSNuzvewzExgJe+9yL9daun9jcDr/ALrFrv3Rr018dK8cRl4kqSGKLCyEBjGpkdC1r5QbrbMdB6wHmKrk3NmJwmBZp8OsUyjMqqS4AaUZlC2GiK4HdZhpvYGmoJukhOTXcm+KcE4ZhY880MMcdwtyml20A0FPl5VwZ1GHi165R1qgYHn+HFZDiVEsSOrHS6ow1VmsAGK2uFIuNSM1rjVsPMrqroQVYAqRsQdQRRLGoumgU76Mg8TyjgiLHDREeBUEUm/KeCKhDhYSoAAXJoALW09w+FT8+1I5qFFCcn5IpeXMKBYYeKw09XwrtSmailoj4Fqfkd0UUzhx2dmCISFYqWJABKmxtrfQgjbpTKFcXi0iUs7AAa/DU1Tp/SjggSE7R7aXC2Btppc/hSXpV4XjJ8Mi4Re0Jf8ASoGCs6AXULmIGXNqVvrYb9chblviKCzYLEA7XEZcf9l6aIk32NTi9MGGa+WKSwJFybajQ9KV4h6VoYohN2EkkZOUtGQcjHYOGylb9L6HpWIxcOxEChXw+IW17loXA3v1Wp/hREUfbjEQZirCXCz5o+0S5uhLjK1wLjXTS1FC1M0bB+mnBuQGgxSDxyIwHtyyX+ANXjgPMOGxiZsPKr23Gqut/wBpWsy+8Vhk/JsjBJ8JGz4aUEqGZQ8LKSrxyZiAxVgQGBN7e8ucBypjo3WSMCJ19VxIMw+rfTy1BoDWzfqKqfLPME+TLjlRXFrPGSQ/8y5RlPsuN9tqtEE6uLqwYeRvSLTTFKiePjuj2/galqiePbD2/gavH8yFPoQZFJ5+9byvf32pYiovGwqjmRy2UA90Ab3QAaLfqfE/ceqTpGKVkhXKRdEHrWXxuwFj1BsbX9lNziMPe3arfW1pDqRrbune2tt7U7VWFD4Cu5ao/COKTcQxL4WMdmoDAyLLISoGgYHML3NgLDW971YMFwCfBoS+JaUM1gZZSnj6ucMBfzYdNqz5qbL0MmbV2mGFnEnqym43UNGxU+eUEfA0v2L/ALw+9V/ACtLIF69Cko1I3N/dalaYiX4OO4f5vwFSUQ1qN4R6h/m/AVIw7iuTJ8zNY9BrzFxhMJA8z7La/XQsFuf4RmuTsBqapXD/AEvYZr9rFKovYMoWRTbQ6qx69RvSvpraNMErlY+2L5I2Mau4Dhs4UsCV7t9R1tWWDAdnDC79q0sisXFsqDXuqSrDvZRcGxvfoN3CEZdWOUmuhpfH/S3AoRcIrSO51Z0ZUQa+NixuPZ1rPeL85YjFYg4ec+u+SPX9WTdfoBbaMQWtexOugtDQRtLKkaBrXGZmuA9yAdNQSikksPogaCxu841wvvkKVaVrOWLCMqEUu/0rEaE3vYZBp1rp/wCmEaq35MlzHO+iom+VOIYmHPh5cNO0B1W2H7RgLlnvnAdlvY2uSCLCtr5dwjxQqrWAAGVQuXINTY2NutrdLdazvD8cih7CRpMQ8jBJZYs6yIEdQQFZiAynMSGzG+TwNXPgXPGExTiNXaOU7RTL2bn+W+jf4SawyqU/xaTSLUfw2WGcaUhlpafakKxRTO5aK5RTEOnawJsTYbDc+QvWXcM57w2HhaSQ4iPUtl7LdnYtlBPdLXYm1+hOwNanWXc/8nwxZMUrlUScSOjWKLnDKGGl1UOyk3BAFzsLVI5WSvDPSDhcQrPnZDHYsssILpm2Nkc3HmL+dOBz/gz/AM9hx5MpX7zWSSTF+JQRxMod1KMSwVFUqGN7AlFDqza5ib3GjCrXiuEzRjvYnDW8p7//ALRigi2XjBc14c3y4zBuTqf01rnyBJtS8vG0bphpL+EqG/xNYniuZ40kaN8xZWK/q1cN4FSrd4HpU1HwmZiGSGPN0KmC496yEikLUy9cU5+wWFss4aMn1UjJckeNo9AKkOCcXwWNTPh5HYXsbIbqfBhluDqN6x9+VZnxcr4qJwhiyxG4N37oFrNqQWJsSPGqzy9BLKX7OKSRVXNN2YbuAXKs2WxFrMPeadbFX7H0A8jqidtD3rkPYNlsCLMDlO4O3Sx3tVW41zN8nnypDiV2yyIqvH72Diwvcd5em1taoq4aQxswGJAUXIzz2sNSfWtb21XsDHPiJUjw65pGJyIHzs2hJuJGINgCdvPpQTsz6M5C5s+XRnOrJKpPdcZGdRbvhbnS5t+VxSvPLSiJexUl8/TLcDK2veNt7ePsqq+iPknE4OafEYxI1d1CoFKlxcgvfILAdxLAHxq98cOg9v4Gk5aVZtFXSZmnyjiIsTHJof2o/wAFpfiz4mSVX7OVWU5u6y5CwJKmxGwGXcfR8atwIpvKxXVRmHUHf3flWUs7ZusKRCwZ3BlliwyOSSQABKxI1uToL9LsLeBppicexzMRchVjUWzdmpzA5CSbsS65iN1UjbeyRYlW2v8AiKTxWNniCnDxqzM6hy1rrH9Irci58r0LNYniG2A5fkwzYURsIkQscQovfEOQO8xXTLcEANsKq3pB4bisKkc8mJaX9M9zqRGsgXLYOTbVbaW3HlU9Kcc0hPbydmTcK0SFh7GEg08rfnTS+NlEiYkKQHULeLtFdLqxJUsbWI28R76fNQuWzOvnFLieOVElU5mXIUDMwsSthbTw2vqKtnB+eZplc9lGxRR3Q1mZibC1+lrn3b7V44py0vbRMiS3LWZosOsaxjxIt4npc2B8qlI+ASKLJKf8UbD4k0/UNLYl4rFBzQ4BLQ+wIc5vub6gWt18elPOG8deQsZEWIAd3M4bN52QFgfK1Rp4Nih9KM/Z94rvzbix9BD4WIH3ij1UyOV7Gh8BzZCWyatpkYsLWG5IGu9SsW9VvkqKRYXEq5T2hsLg6ZU8PO9WOHcVopOStk1TogebsHIyP+lCxuAhDhSq5rLbW2jE20IOp1PdUZFzRisRGXixESKofOkoZtdNGXrfIMufS2umrCt341ge3gkiuAWXuk7BhqpPkGAPurL+ISTzFMFFhG7e6rJ2q3w6ILAubWBNvpqQSALanS4vYGjz824aPBmaMWnUsmc3Q2L5VAzaLplAH8R3JN6bDj8izShlMju8WbOCql1dGyG18wRs1rm+awOa1tLx3opiZi0U8kZIA0AIGUZRbNc7ab9B1uSlzHyRhsLwvEGwMkcEvZsx0VnHQermJ0BtfvWFqbkqGkQPLfCIsZDA+I7vdZgVAJVGbtkBuCpOV13HdDEC29d5w4QuHgg4jhwqT4Zx2gA7uhs1x0B2I65h1uTP8pYJZsBEiuyuqx6L6/djSNgcw2vEykeF772pHnkNDwvHGXTPkygkEubrY3Gl7L9lDfuKjQsHjFnhjlX1ZFVx/iF7fbXrSobkiIrw3Cg/u1I8w12H2EVMVAM7pRXKKYh5THHcHgm/WxI9/wBpb0+oqSysr6P+HA3XCRKf4Rl+6vc/JGDYWMZA8mNWOigClTejDAk3CuP8V/vFc/2a4YeozL7gau1FAUZzxD0aOQ3Y4kKSCvfjzqQwsQwvqOvtAPlUFy96JcVhWYjFLdrXZMyaLe3t3NbHRQKilryXMVs2NmAtYhSdfiaS5b9F2EwUomiaXtACA2fYHcAW08PZV2mmVFLMwVRuSbAe0mo2TjqE5YVaZv4B3Ael3PdA22va9AyUUVF8dOg6aj7jXQuJkvcpALjLl/SSWsb5swyg3tte1tzfRVsIAoUkvbq5ux33PvpNWqGnTshV9v3fjXcn+tKlvkafsiu/JE/ZFZcpmvORW8ZhjfMu/wAL/wCv9XrxDxC2jCx06eOgv4eHgehNWX5En7Irw/DIiblBcVDwS6ofPiRHb+X2V6Vh5VLx4CNRYIAPf+dKfJl/Zp8mQueiB18qGf2fGp35Kv7NdOFX9kUchhz0VwSeIHxFe0mX/RqdOBj/AGB8K8nh0X7Ao5DDnIT4O4KG37X4CpGNtaQhgVBZRYXvpSlq3gqjRhJ27HOceNNvkcVw1luDcEb0WotVC1DnOPEUZx4im1qLUUFla4xwvEQTNiMGqyB7s8JYI2cixaNm7vesMwbqL77VbjPBOI8VI+UxDD4eK7dkWDPKV1AAjY76i5ItfQHrp1qLUwsb4GRrMpUKqMVQBSoyrcLuddADmGmtulOL0WotSEF6KLVymA8oooqSwooooAKKKKACiiigBvjYFdQHUMMy6MARuPGl1UDQaCiigDtIy70UUITPFFFFUIKKKKACiiigAooooAKKKKACiiigAooooAKKKKACiiigAooooAKKKKAP/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69640" name="AutoShape 8" descr="data:image/jpeg;base64,/9j/4AAQSkZJRgABAQAAAQABAAD/2wCEAAkGBxQSEhUUExQWFhUXFxgYFxgXFx8XFxYZFRsYFxgcGB4YHSghGRomHRcYIjEiJikrLi4uGB8zODMsNygtLisBCgoKDg0OGxAQGywkICYsLCwvLCwsLCwsLCwsLCwsLCwsLCwsLCwsLCwsLCw0LCwsLCwsLC8sLCwsLCwsLCwsLP/AABEIAMIBAwMBIgACEQEDEQH/xAAcAAABBQEBAQAAAAAAAAAAAAAAAwQFBgcBAgj/xABLEAACAQIEAwQFCAcFBwMFAAABAgMAEQQSITEFBkETIlFhBzJxgZEUFUKSobHB0SMzUlNictIWc4Lh8BckJURUorM1Q+JkdJOywv/EABkBAAMBAQEAAAAAAAAAAAAAAAABAgMEBf/EADERAAICAQIFAgQFBAMAAAAAAAABAhEDEiEEEzFBURRhBTKBkSJCcaHBYrHh8BUjUv/aAAwDAQACEQMRAD8A2WivaAXpbshTIobUUu6qBc6DxJpD5XD+8T64/OgekKK9LIh2Fx0IOYH6pP20omQ7EG29je3t1osKEaKc9kKOyFFhQ2opz2Qo7IUWFDailZUAtVGn5rnVmAEdgxHqnobftVrjxSyfKY5cscXzF0oqj/2un/Zj+q39Vd/tdP8Asx/Vb+qtfSZDH1mL3LvRVIHNs/7Mf1W/qro5sn/Zj+qf6qPSZA9Zj9y7UVSxzXP4R/Vb+qvQ5ql69kouBcq1hfTXvUnw00UuKxvpZcqKp680TEXAj+qf6q9jmWbwj+qf6qXpph6rGW2iqqOYpvBPqn+qpPgnE3lZg4WwW4ygjrbqTUywTirZcc8JOkS9Fdr1l8jWJseKK95fI0ZfI0BR4or3l8jRl8jQFHiiveXyNGXyNAUeKK9EVzSgDlFd0ooA7HuK947FpDG8sjBURSzMdgqi5PwFeYzqKz/008d7OCPDLq0rBnW+X9GhuLnwLhfaFYUVbKirIfFq3E8dhEmkkyyxy4iSEOyrDD6sKDIR+kuCWbe5IBAAFS0/JXDQzRieWKQWH6+Q2uARcMxHXrWd8n8b7DGfKJs+U2Asc1lZjnAA6AXsKRj4gcVji0rCFZpCzu2ayLq1j31FtAvTetHqir3pF1K0i78AwcEUzxTokhWQwu+1nQko+m2dDqOhsKvHDuD4d8zRl1F7EpNIt7DTZ6y+HhQw8pK4tMRDiCFZgMrRyE3iY99g3e0ve9yNKvHKfFYYIiGkVZHbvo8ihlde4QAbEi408q0Uo5sfMg7KyqUWm+5YJMPJAnaxyyOAATG7ZgRudTqPbfTc3AtUvg8UsqK6G6sNPEdCD4EG4I6EVBx8wRnurLGuUAEy2Ck21y2YE+21qicLx0YfElECyRSWJ7GQSKjbX6FTpqtjoV17uuFMzLzRXAa7UgIz9KyjF/rH/mb7zWsTnasnxTASMSLgO1xtfvHTTUe6u3hJKKk2cHF45ZJRhHq3QjRXjjTPG47GNnRhezfo5F8irgZh4Ee8DrEjmFVYLNHJFfYuNP8AXtrpjxeGXSRz5Ph/EY/mgybAr2BSMM6sLqwIOxvoaJsWq2BO/u6HXXp0v51pPLCMdTZliwTyTUIrd/QcgUz4ti0jjftAbZD9Eldbi1wN6VXikIAzB1PiWVl+sq5fiaMZxJIwrg5lJ7210ANr7d4X8L6X9/C/iGKWyv7Hsf8ABcVj/E0n7J/4O8H4tFMGXKy21Fx3lW5AJAJGXu7+etqfRuMxW4uNdNiDsR5fiD7TnfDMemIxhl7PsQyG4Ut3HjLA5SRobsjWWwIGut6vXCMSGcq4Gbs7pJttYkC+pDaEew6nSsMfFzWbS+jN5/Dcc+DeWCpxu/ckVFTvLHrv/L+IqFUVOcseu38v4iu7N8jPHwfOixLUJz3LiI4O0w0jq6sAVRA+cOVGt1JFhc6eNTgNOCK8+EtMlKrPRcdUWigDHY75QU7SX5PnOGEnZDP2ioG7a2S2Utdb+rY1HR8W4mcPEytKZSsk8oaECyRMUWMWTUvYm3rbWrTmNtToKrnEuZTcrh1DW3ke4jv/AAgav9g866FxMV+Rf7f+/Qz5D/8ATHGMxTu0Dx90OgJzI2YBmT6pALCxG+XoDfy2Jm/SK9sozCPRu+QWFpDlNhbLqL9T0F6HjOaeKvLKkLwhI7BpDFlXMQSQt8xa2gPma84PmzicMUuIxToY0GWNAqqZpWHcXNYZVAuzE62FtzXKdBeeFTTBSHHZgE5Ml5M5zNe4KLY2Cm19yRsoLO4cVKXTMGBLEOotlQC9je12vbYeN9hrmPLHpM4hiUdhFh5GDLkUAoHUELILmQ2ZTJEbnoTvWh8r81fKiY5YzDOvrJmzqfNGsMw91ICfn6UlS052pLNTJZyiu5qKYj1GNRWM+mCPNjkZiMhVIr5rZCCWbfQDv/fWzRnUV87ek/Dvi+LYmJLmOEroCB3iisxudL3uB7Kl6tSr6muNpW2QUuAlCozWiAuD2jqg3J0ubn1htfrRicNJGgkJVoz9NGDL4eNRiYfJmXw11GoIuDfz3v8Ay1L4nieHZY1Acoii0Vgi5tczM4JJJv4fCt1NnRF7WNsLjNdxfYX8/bU/w/jZ2fXwII/CorH8JjZBLF+jDKGykkgaX33qI4YJn7yMyqNe7HnIHi3hWsM7iDyJdTZeWopMTciQZFUsxYXI8reNdxsmJw5JF2jBIuLqyeTjVffaxpb0ZcUgaAq6r2osrldFZTfKwXzBIN+qnparbJxWJTlDDW5A0BPU2ryOK+Kxx52uy2r6dfP91RtGLlvFbFKXmOSxMTskn8NtSP21vla/iNavfLvGpHSITgdo4OqiwG9swJ3IU6jSo3E8fgHrOo9ptTL+1sB9RlYg6BTfW3kd6wn8VjP5Y1+/8DfDNroXubpWN8wyEZwty7SFVAvuWublSCAFDG9613DYjtIo3tbMoa38wBrJeMBu0bIO+0ojU75c7a5RbVtCbdSB0Fe5wslpk+1HhcUnriu9jCODsszST5Q5vlLKI08lDjUe2urw+WdGEbxTR3AKlgFu5yqAdQGudLWNOofR3H2peZJ8QW07TtBNHfW+sIEoP8OQKL2BNRmN4M3ZGPh65oyWd1SVTFHIBkJawzxy5M6/pNBe5sRWORYpLaNfXc78HF8Vi2eS0+zSa/foRGG4QqPIqSyKyOQ3ZDMNCbEKzKSpGoa1j0rh4JmfMcV2p2CuhjI+Nxf31P8AEeGPPEbqsMkOUE5mZo8wDWPyeOS0ZWxvttpbfk/KvEoSnayQzqStlhcmV8xAUXkVVC63LDoprHJCadRlaOzhs/ByhebE1JeHs/37jLhuYGyDMbhMgdeu2hO3nSjTxi5K2vcWVgQ5Nxaw9Y3U7C/dq7S8tFAJO6WCd/YEm1tGAXYHQkW099Qx4SY5kzZljBzJov6R2Vmjysn0Bld22OYRjZhU+li+5o/jeZO9Krx4RW8dy0cPFJPGX7VVDul7AjvLJbS4Yx3999DV2wuNjdEdWGV1DLc2uCLjeoDmTjphkSCJXkxE1rBFBsCbDc2FyTqTp7xaxYfl2NY4ipOHsqxSDDkDvLsS7LcixOwGt99K79fLenGrPGjijnXMzT0229t39vHgcR67a1Octjvt/L+IqlYvh8uFJnSaSeNP1sclu0VerBgO+B7reFtRc+VpQxLKbqyAg+INiKqWRyg7VMw5cYZFodrzVfyyxgUz4xxyLD2DkZjawJsNdBcnqfDyp2DVD9IwkBtGpcuwLXjEi5F+jbIbHoG6edcbOyI94nxtJxkkdMpsctwFNvHXvCuYLhWFew7GJrW07NSBe1tx5is5hxmIDIexkCqMxHyfM1s2UhCYbK30tjp061duEh50zLiMQmpussEKm+9wHgBIO9/xuKgsnooMLF6kUaeSRqt/sGlM+JYtDlCqujBgGQMFI2YAn1hc61Seelkz4fArOxbFOcxsiZYk3A7JV9Ym3nlIuL1LctcFkwva4dnLpGytEbEkJIvqnfZlbr1HsAFDnEQqXL2GZt2C5TsAD63kvwFdwMRWZZL6jqBY9LXJJJ2FOpIyPH4H8qhuM4iUmOCCQJNMxAci+RUBZ2CkanQD/F5Uwo1VmuFPiL/GvNqZ8DkdsLhzLbtDEmfL6ubKM1vK96eXqkZvqFqKL1ymI9xjUVkvpG4RHhMYZVGVcUM7EnQyxkh9ToLqyEDyY+NazHuK8cV4RBiVCYiGOZQbgSIHAO1xmGh1OtK6ZSPlheJQmaR5ELIzORlJBF2NjoRcEX38acdrw9/pSp9o+1D99fQjejzhh/5GD3Jb7qY4r0T8Jk/5QKf4JJF+wPb7Kxnjcnepr9H/AAbwzaVVIwrissXyZxFi8wVbCMqpax0sDmBA18KsPKoCYePLoGUn+Y5iPcRbQ/w1eMf6C+HvrHJiIj4B1dfgy3+2q9J6N+JYPMmHWPFQg/oyXEcgvvdXIUa/xG9gdK1w3D5nf61/BOSak7qiFwvE48LjpGvaL6VuiyKGvYfxWPsvUjiuecACTnkdrW0jvpvoelR49GPF58+aFIi57xeVLW8hEW06VJYD0E4o/rsXCn8iNJb45K4+J4HFnycyV3VbGuLip446UQGJ5zwdyUgmNyTpJ2e/8ljS3BeamxM8WHhw4vI6qCzs7DMQL3JJ0Gu9tKvGD9A+EH63EzueuQJGD8VY/bVz5W5BwXD2L4eL9IRbO7F2A65SfVv1ta9C4HEvL+rB8VPt/YnxEFVVGygAX8gBWS4jEBcdAG2Ms1v5ipCW885W3nWuz9KxHnOE3YFJMwkYqyKSyEG9zbVR5+QPhXqYY3CSXseZnlWSL/UuHCpGCkoqK/aWYkt6oBJI6swIN9RoajVkeWY/KOxxLjRGSJoZkudknEim2m2bMbVV4ed48qpi1ZGUnvxhcrkgasGIsdBoL7fR2HcXzzGRlwaO8pBHavYZfNcpIBtpmJuLaKTaznpk77+Ax64qtq8j44XDYzGSs0b4eaAqonjxDEPZmADGwIuEvclj3hra1WTG4yVgoNhLGRmzhwHXxSRVKnWxBB6nTWqpy9EYorKrMxOZ2y5QzEAd2/0QAAPICpT5U4/9ttNtNqv034VvuZ+qqTVbEtiObZCrBcNNmIYRu6pGl7HKzB5DIFOhsUzWPq9KbQYNkCBmkYIrAGQ3YlyGYk2HUWGm1h00QXiEo2WX4GlY5ZDa6kX3LffVQwqLtsnJnc1SIXhWH/4zIzg5uwJiv17oU5PPKH+rV/jPZjug2a4YqLlXBLXIUEW1A18DVH5kikVopogwmha6NluhB9ZW8AfPxI2JNK4L0hYZPXaTDSEd5CrOt/4CgOntArLJFJtP9TXHK0q/QunZENHnUAuozjTUHQ6DQAjpUX6KXvhxrcLmVSeqhtPvqs8U5vbEo0OGZsrgiSZiR3baiJScxYi4ubEdNwy3TkIp2YWNGVFWwzC17HU6dSb1LaS69vuWk2+n+C2gVXPSByt85YcRLMYXVw6SLc26EMARcEHxGoB6WNhorE1Toz/lL0cthHkkxEqYtmAVVcMsaDckJ3hmNhr0F/E1Zm4P+zhsIPYSp+Ii0qaooodszbjvo/xMuPhxsDYeNowAUaSRlaxbUHs+7o5HlYGpHDcn4g4mTEznDyF0CLGS5jjUG+xTvNf6RA3NgBYC8UUUGpkAnL9gB2OEAG1k29ncqB4n6O3fGx4yGaKB1TIyiIsrjXXRlIax+wed77RRQWzzhsOI40jBuEULc7mwAr3auUUCO2orlFMDt6L1Fc0cUOEwk+IChjFGXCk2DW6E9Kx//b1N/wBHH/8Akb+mkFG63ovWRcA9L82IzM2FjSNRq3aMSTvpp4Xqycrc/jiAJgRRkBLqxOZfDbx8aAovN6KyOH0t4gu4fBxoqki7O1zbytTjln0tnF4hoRAi2F0bMTmt61xbS29AUappResj5i9L02GxPycYWNiLXYyMBr122A1JqLxfpynjYo2DiuPCUkHwIIGooHRuF6L1mfHvSbLhxGywRsjpmuXYEHQ228DTOb0tSjAxYsYaM55CjLnNlF2AINtfV+2gVGsXptjcBFNbtEDW2Ox+IN7VlUHpgmaaGP5LHllkRMwka652C3tbwNPfSrxbEwzWgxhw/cU5b2G7a+38qNendD0atmX48Aw37ofWb866OA4YbRD6zfnXzx/a/Hj1uLOPYb/hR/bnEjfimJP8o/Or5k/L+5HKh4X2Poj5jw/7sfWb8678yYf92PrN+dfOrc/YrZcZjmPTVR//ADUo/N+McKEx08UwF8krd1/iNDRzJ+X9w5UfC+xu/wAzQfu/+5vzrxNwHDOpVogVIIIzNYg6HrWKzczcRKKWxEsEoP0nzQyeV90rjcz4+6jt51dr5ojJZj/FA50bxymjXJ9xrFFdkbNDyzhU9WNh7JZP66c/M8Frdnf2sx+81jEPM+MzOWxkgVdMzG0dx0ewvFJ4g906EVInj2MAB7eXWxBD3Ug7FSNGB8R4Vphg8ktKlTMeJmsMdbja+hq0vCIGUqU7pFiMzDT3NXrA8KhhJaOMKSMpIvqBqBqayUcfxh/5iX61aPyRiZJMIrSszvme5Y3NgdK04jhJY1qk0zHheOjleiCa7+xP3ovXRXb+z4Vy0dp5vRevYPkK9AjwHwoodCV6L0tp4CjTwFAUI3ovS2ngPhXLjwFAUJXovStx4Cue4UBQneilh7B8KKAoqvpJP/C8b/cPXyfFGWIA619Yekkf8Lxv9w9fO3LHK0uIheeKzFGAKWOYIwP6S+xQMMptcg2vYa0mCE8ZiRDh+zXci351YeRy2Dwks4Nnf7tgPtNQcvL8zSBTkOv7xRp/iIqy8d4biBhgkURaw1CMrGw8ArEnc7A0gtDfi3E48VFk9WS1jbcfmKh+B4N8E3bnpsfL/PSoTC4SZZhmjkU31BQg+zUVoScOmxgTDxxPmbxUqAB1JOw89tRTAr3H2+UDtlPfsdfJhYg38iR7Kq+KwLAElkJU2YA3Ouumlm9xrV8N6N3jPZzYuBG1sqK8pv0BsoA89TVW5p5IkwV5JHjkTWypnD6dcrKNANdz19oAse8bgebh0bAG6oGGmjADK1j4jLt/leIWTNwfJ+zIW+Df/KtO4NjoPkS4JLSplEhZD+kyMQS2o0e52t1G1ZnjYhHHiIVvlzvlB3sSCL206dKQkxhyvPmnwwO4xEH/AJErWPTAgacZsKZx2a6jcat76xjlRrYzDD/6iH/yLW5elPA4hps0MjoBGtyB3d26nY0n7mkepmGGwrH9Xwy/85/OpCHAY36ODw8fttXrCYB3Npce4/kdb/YKkpeWIAuZ5sVID4M7X9yC9Wpx8/uNxZGPguIdXwyDyt+WtOeNYWcRD5RAmKgA/WREdpGfvH2+6mmIwvDUkVHGIz9A4k1+sbGrNh+Xo5l7TCTT4ZlIVjfNG3UgK+5t4EAdelNuxdCCgT9Agw57RTvBPcMR/AT18hXlsKCkUYSwJ/UYhrMCDvDJ0YeFWLjHComjCTEvl+kFCN/27e6q7xXFr2eRhmVdRmOa1vC+tCgyXNDnD6Szd8BxZTeUYeca2CuXBjlHgTodqk8K6RKRNmjubgdkEZmPVlVuy11/SRkKbC4BAvWcHxKYIx7RSQCCrIkndFjY5gady4q6KpjEVmEn6O/ZEa3OW/cbxKgA9RoDVKMoO11JbhkWl9C2DBXAI2P4b6dNx8av/Ji5cKo/if76ofCJcuUAgoRfu2swAUAjYdbXBt07vqVo3LyWgXS1yTra+vsJFa5OJeWGmXWznhwiwz1R6USd64DQaSkcgaLm8r2++sV0OkXroqt8R4/PGzAYOYqoWzizhrgk2WMkgC3W1VDGc4GVw5zqLgghmUDrbS11Ol73vpWWTKodbNYYpT6Gp3orNYueCfpX8ADrve1SmG5ocgXLa3+iOpuOnTb771h6yHdGnpZl2vReqYnO0eYqHVmvsNfV9Yb6nQjS+vsptiudxa2o8e6wP2bU3xmNeQXCZH2LDzDxvsFIjAaTwOw9vnUJyzxjHYicZzGsQuWAjsbDzuf9XqEw+JacubMANb+vmB+kdip0Pj7an+G8w4XDLkDFn3bKLjwAvtYVOOc82TZ7FzhHFDdblzBopgvGILfrUHtYCiu2mcdohfST/wCl43+4evnnlfmObAFMREYiQXQKwu9u6TcizKhzaWbUg6ECvof0kj/hWN/uHr5ZLjuIDmsTttdt/C+w18vZWbGuhpvDOMYPHOXxEbQSswJkTLc7XF1C5h5vmPgaY89YWHtgMLjG0W4WRXF9L92RAVP2VBcFw5VFdjbMD2a6dpJbQlQxAC30ub+QpCXudoys8TyDs9cuqnvMWyBbC6qNjufCgnqT3LnCeJ4mEyRNI0ai9+0Fj7Lmpbg74jBxSEukUzkdpJKxuFXVUS+VQNye9cn2Cs7w3EpsOGjWRkzXzAHQjpt47/CkEmd23zWBOpv5m1/jp4UxOJd+CcdRcRI7YokyPmdhhyzEjTRwdvLb4075859GIUojdppZTl0GlsxuNT4Add/A0STASWDBCVF9QoGv+EWv40YNF7GeZ1uLdmg2Hay6gi3RUV28jk8aLGoi+BxziNgjEFVJI6Mh9b2W0Ps9gp5wrATPAzLFIUse8EOW1j1tavXK80IsbHtR33c3AjUEWCEGw6a7kkAeBun+0PEQlcMJZM1rrJYSKVNyhsXBOlhqelAXvRmfLI/37Df/AHEX/kWtT9NHGBBjx62fsUIKmxFy+xG21VA458TjMJLIIGJxMVpoo+zaTvrdZbG2caHUX8CRVz9NHBEmxocrKT2KC6sgSwLn6Wt9aiVVuXHrsU/g3Mc83aWaQrGjSOZJDLlVfDtcwBJ0AFTeF9I2KjQoBGf2e0XP1A1sVA9ZenXypPhHAY4eHTSqrPnZElHbANZnyKe6psFuSfZrptBYzDYaJC9+0sM2VcWC1rpqMsNuqn3CrgoLehS1vaydwHMOKx0nZKIATqAIlUW1JJ9igHXqQKskeDmOWM4sooBylY1iTffuN1OY9diaY8E4FhUSOSFJS7gg/wC8srBLgboQCNBp5VcuE4HD27rTeIAxE240Ghferc1+VEqL7soEnL2MxUskcLSTLGxVn7QrHcdL5wCfIE1B8U5Znw8gSeN1Y6pdi6uRtlIJDeyn3NnHJMRiGwmCOJ7CK6iPDl5HkKG0kh1NkzEgeNgetN+T8dJJL8jxLvPhnzdyYsrwyRi+lzmRrXHdOtz4VXM9iOX7sY4dnQMAxUHNnClgGvuGAJzbbbeVS2G4tYxZlHc021IItbXyq2z8p4MaKJRoDpMTuAfphvGmmI4Rh8IkkxMsojjLCOR0CFmsEBKxqbZmXrVvJB9SVjmugtyzKGWPL0zAAanuZFFwNT3fEHe2ZQbHVOD/AKlPZ4W+wbVkvKnE43w4kKpGXJJAckIfUOTU6HLcXBIva9alyxIjYdShutyN77aeA8PCuT8+3Q6n8isS5g5hTClFZHYsCe7bQAga3P8Aq1Rqc5pYsUsgFy2caD4b+VQPpUZhPDl0vE4zb2JbTTY7dayuWSW7JI2guSTfKb2G/hrr766YOL2ZzOTTNp4xzmvYRyYdlJklVDfUopUsSRuDtuKhMZz88OWCEKwiVULuLs+Syk2UKo26aa6VnseIFlKOGZbELmO/8J2P+Rpti5pQC7ZWIy+qSw16gW6aaX6iri4MmUpdjTTzqjaTwRSaHoBoT53020t0qfwvB+H4iMNH3Q4OizMp10Itm0NzbSsHHHcoByLmtbXb2+01wcckzAq2Um9vYd7W9/xqJYb6oqOaUe5q0XIyDiDxjNHhxChicSpnMgOyra+W19wPV3N7BrzUIsO+RZJHcHvlgoBJ6LYb3qk4LjTDvOxuDZWX+Hwt7Kb/AD1d/VL3N7lmY338b/G9Z+nxt/iiavisiWzJyPjWIU2ieRVIIsCQNfEHTrSJnZFzPYBbW1100091NEnaRTlupsPEC9+ma+vvpLFYRpQoY2IvvudtTW0XCPRJGEuY93bJTD8fxBUEM9ulr2008aKa4XAoqgdoNP4h4+wUU9cCdMzZfST/AOl43+4evlXCHvedj/n9l6+q/SSf+FY3+4evk9XsbiuZnUjS+WePYWAiDH4QYh8irFJGTn7O11XUgEAbHQgeNOeJx8JxAsMRisOTYhZIkkRdCAR2diQMx+lVGwfE0YIJRrH6jX7y26a6Ee8W89LesM8MIa0hdTurZSh8LqL3YeOntFBIni8AgkF2ugGptlvqbBMza93KRc7HytSkcaIwKqbDMCFIYkMAQ17AC3UX0sfOovieOMz32HQfZr9nsAApqrWNwbEbEaEUDoucXGXOClgyXCEPquxdlSyNe4G5sBrY+dVfF4hikcbWAQsQALava5bxYhVHsVaQlxLNuxP2fd186SosaVE1DCow7BnygygsQMxYBLoANty+5A0qciSMwxspFkU2ZyC6qb3v4a7W01A6VWsBjVC5HF1IsfMXuPYQSbHzIpyQmZWSfJlULsSbDxy6EHw2oJaJnkeBGc5SxCS4V8zWAz/KI1XKOhILC96v/pewjSY0ZTb9Ens3fzrOeD8QUYjDRRWCtiYGe2mdlkWxNiQFGtlHj0q1enjiMsfEgsbso+Txmw01zSVLVlRe9lcxiYvCwO0UpVSV7TJpdQTa/kCftNVv56mvfMpOXLcxoTlIy5bldraWpGTiMzAhpZCDuC7EffTWhFMmRxLFyR5lZ8iHUoAoFwAB3QNLAaV3Dc14yP1MRIvw/EVDZT4V0RnwPwpiNO9FMSPC47N5XL3kRTlzR2AFzpmCkk2vpmY0nxgGPiirEULiIase6CC4j7RhqSEKi/haqZwRsXESYA4vodND7b6H/OpLDcqYiZi80gUsbsSbsfbSsDQ48Hn1kxkxPVVnRVHsyx3t76rPM8/yTFYe7u0bMrFjO8ikI40ZWNu7ZW08vCnPC+ScIljIxkPtsKtfDuG4OH1IYQfHICfiRep1lUSnK/CYxApZc3aM8neWxyyu0iAg32VlFj4VeeDoFiAUAC50GlUr5zX9oVb+WsQHgDDXvN9hpQ3kE/lMy9N3EmhxOFC21iY6+T+Jqlf2q7oV8PGbhe9ms1wAAzWU9AACNbe01dfTjDG+Iw2ffs2tr0z6+fhVAw2BhBB1ItsTv4nYn/W9aa4Lr1M1ik90TUHG4SQUiRWBjIJYXPZMLA2TqosRbTennzxHk78YdyoDEaqQBlaxIuPhUBhOGoHjsWVGuHYN31B1vqpFreR299OePYJFX9G7yAqpuBmIzHSxyi4IHTbr0vmsqctmU8E4q2PDASyCKDIzsJRl7xdQxIF7W7MFl9mUaDSzB8W9zCmFDM4Tu3YMVjdpBpIvfuztdgTpfwvTHBwSGQsWxSk6Zu8WUE3Pevfcn4ne9P8AF8OxBUkSNmKhXcsS7KGDqo+kozam25uTetVninTkRyZeD2eYJIpB2uGEZbtAQxI0kdJGAAX1RqLG571rnLalIuJ4dAp+ToCb96wvr3WNstjY6gXt7NTUFPwDEtYmTPbRcztcDewzC43JpX5ibKA+YG2hGoGn26/fTllgujDlT8Fk+fMPmjEUagK4N72OgPdIAP1r338resRxTODmsDlALE2GjBzoNANOm1z7KrcfL4UXEhzDe6ZR53Ocn7qOwkRT3lQFc1y2lreB16j7KhpdmWlJKmixYadQo/SL8R+dcqK4fwyXs11X4nYkkdR08qKd/wBRGiXg+nXhVgQVBB3BFwab/NkP7mP6i/lTuigsafNkP7mP6i/lR82Q/uY/qL+VO6KAGnzZD+5j+ov5UfNkP7mP6i/lTuigBp82Q/uY/qL+VHzZD+5j+ov5U7ooAafNkP7mP6i/lR82Q/uY/qL+VO6KAGo4bCNoo/qL+VQPMvKuAxEglxMCu+UJmJfYXIHdIHU1aKiOYD3R7fwNVBW6Jlsiq/2H4P8A9Knxk/qro5K4QP8AlU+Mn9VPa6gF9a6OTEz1sZf2N4R/0yfGT+qva8pcKG2GUe+T+qnbxjoaSJpcmIamA5c4aP8A2R8ZP6q9Dl/h37kfGT+qvFehT5EQ1sUXgXDxtEPjJ+de/mXAfuh8ZP6qRFdo5EQ1sUPAsB+6H1pP6qksB2EKBIhlUEm3eOp1O9zUVevQNHIiGtj/AB/BcJjCGmgjmKjKC6XIB1IF6RXkvAHQ4OC392KfcIPcP834CpGI61zziky4yZEpyZgRqMLEPYgobk3AnfCxGxv6g3ta/ttU9RUUjS2Zbw3i+EfFGDE8KkwyXISaSNuzvewzExgJe+9yL9daun9jcDr/ALrFrv3Rr018dK8cRl4kqSGKLCyEBjGpkdC1r5QbrbMdB6wHmKrk3NmJwmBZp8OsUyjMqqS4AaUZlC2GiK4HdZhpvYGmoJukhOTXcm+KcE4ZhY880MMcdwtyml20A0FPl5VwZ1GHi165R1qgYHn+HFZDiVEsSOrHS6ow1VmsAGK2uFIuNSM1rjVsPMrqroQVYAqRsQdQRRLGoumgU76Mg8TyjgiLHDREeBUEUm/KeCKhDhYSoAAXJoALW09w+FT8+1I5qFFCcn5IpeXMKBYYeKw09XwrtSmailoj4Fqfkd0UUzhx2dmCISFYqWJABKmxtrfQgjbpTKFcXi0iUs7AAa/DU1Tp/SjggSE7R7aXC2Btppc/hSXpV4XjJ8Mi4Re0Jf8ASoGCs6AXULmIGXNqVvrYb9chblviKCzYLEA7XEZcf9l6aIk32NTi9MGGa+WKSwJFybajQ9KV4h6VoYohN2EkkZOUtGQcjHYOGylb9L6HpWIxcOxEChXw+IW17loXA3v1Wp/hREUfbjEQZirCXCz5o+0S5uhLjK1wLjXTS1FC1M0bB+mnBuQGgxSDxyIwHtyyX+ANXjgPMOGxiZsPKr23Gqut/wBpWsy+8Vhk/JsjBJ8JGz4aUEqGZQ8LKSrxyZiAxVgQGBN7e8ucBypjo3WSMCJ19VxIMw+rfTy1BoDWzfqKqfLPME+TLjlRXFrPGSQ/8y5RlPsuN9tqtEE6uLqwYeRvSLTTFKiePjuj2/galqiePbD2/gavH8yFPoQZFJ5+9byvf32pYiovGwqjmRy2UA90Ab3QAaLfqfE/ceqTpGKVkhXKRdEHrWXxuwFj1BsbX9lNziMPe3arfW1pDqRrbune2tt7U7VWFD4Cu5ao/COKTcQxL4WMdmoDAyLLISoGgYHML3NgLDW971YMFwCfBoS+JaUM1gZZSnj6ucMBfzYdNqz5qbL0MmbV2mGFnEnqym43UNGxU+eUEfA0v2L/ALw+9V/ACtLIF69Cko1I3N/dalaYiX4OO4f5vwFSUQ1qN4R6h/m/AVIw7iuTJ8zNY9BrzFxhMJA8z7La/XQsFuf4RmuTsBqapXD/AEvYZr9rFKovYMoWRTbQ6qx69RvSvpraNMErlY+2L5I2Mau4Dhs4UsCV7t9R1tWWDAdnDC79q0sisXFsqDXuqSrDvZRcGxvfoN3CEZdWOUmuhpfH/S3AoRcIrSO51Z0ZUQa+NixuPZ1rPeL85YjFYg4ec+u+SPX9WTdfoBbaMQWtexOugtDQRtLKkaBrXGZmuA9yAdNQSikksPogaCxu841wvvkKVaVrOWLCMqEUu/0rEaE3vYZBp1rp/wCmEaq35MlzHO+iom+VOIYmHPh5cNO0B1W2H7RgLlnvnAdlvY2uSCLCtr5dwjxQqrWAAGVQuXINTY2NutrdLdazvD8cih7CRpMQ8jBJZYs6yIEdQQFZiAynMSGzG+TwNXPgXPGExTiNXaOU7RTL2bn+W+jf4SawyqU/xaTSLUfw2WGcaUhlpafakKxRTO5aK5RTEOnawJsTYbDc+QvWXcM57w2HhaSQ4iPUtl7LdnYtlBPdLXYm1+hOwNanWXc/8nwxZMUrlUScSOjWKLnDKGGl1UOyk3BAFzsLVI5WSvDPSDhcQrPnZDHYsssILpm2Nkc3HmL+dOBz/gz/AM9hx5MpX7zWSSTF+JQRxMod1KMSwVFUqGN7AlFDqza5ib3GjCrXiuEzRjvYnDW8p7//ALRigi2XjBc14c3y4zBuTqf01rnyBJtS8vG0bphpL+EqG/xNYniuZ40kaN8xZWK/q1cN4FSrd4HpU1HwmZiGSGPN0KmC496yEikLUy9cU5+wWFss4aMn1UjJckeNo9AKkOCcXwWNTPh5HYXsbIbqfBhluDqN6x9+VZnxcr4qJwhiyxG4N37oFrNqQWJsSPGqzy9BLKX7OKSRVXNN2YbuAXKs2WxFrMPeadbFX7H0A8jqidtD3rkPYNlsCLMDlO4O3Sx3tVW41zN8nnypDiV2yyIqvH72Diwvcd5em1taoq4aQxswGJAUXIzz2sNSfWtb21XsDHPiJUjw65pGJyIHzs2hJuJGINgCdvPpQTsz6M5C5s+XRnOrJKpPdcZGdRbvhbnS5t+VxSvPLSiJexUl8/TLcDK2veNt7ePsqq+iPknE4OafEYxI1d1CoFKlxcgvfILAdxLAHxq98cOg9v4Gk5aVZtFXSZmnyjiIsTHJof2o/wAFpfiz4mSVX7OVWU5u6y5CwJKmxGwGXcfR8atwIpvKxXVRmHUHf3flWUs7ZusKRCwZ3BlliwyOSSQABKxI1uToL9LsLeBppicexzMRchVjUWzdmpzA5CSbsS65iN1UjbeyRYlW2v8AiKTxWNniCnDxqzM6hy1rrH9Irci58r0LNYniG2A5fkwzYURsIkQscQovfEOQO8xXTLcEANsKq3pB4bisKkc8mJaX9M9zqRGsgXLYOTbVbaW3HlU9Kcc0hPbydmTcK0SFh7GEg08rfnTS+NlEiYkKQHULeLtFdLqxJUsbWI28R76fNQuWzOvnFLieOVElU5mXIUDMwsSthbTw2vqKtnB+eZplc9lGxRR3Q1mZibC1+lrn3b7V44py0vbRMiS3LWZosOsaxjxIt4npc2B8qlI+ASKLJKf8UbD4k0/UNLYl4rFBzQ4BLQ+wIc5vub6gWt18elPOG8deQsZEWIAd3M4bN52QFgfK1Rp4Nih9KM/Z94rvzbix9BD4WIH3ij1UyOV7Gh8BzZCWyatpkYsLWG5IGu9SsW9VvkqKRYXEq5T2hsLg6ZU8PO9WOHcVopOStk1TogebsHIyP+lCxuAhDhSq5rLbW2jE20IOp1PdUZFzRisRGXixESKofOkoZtdNGXrfIMufS2umrCt341ge3gkiuAWXuk7BhqpPkGAPurL+ISTzFMFFhG7e6rJ2q3w6ILAubWBNvpqQSALanS4vYGjz824aPBmaMWnUsmc3Q2L5VAzaLplAH8R3JN6bDj8izShlMju8WbOCql1dGyG18wRs1rm+awOa1tLx3opiZi0U8kZIA0AIGUZRbNc7ab9B1uSlzHyRhsLwvEGwMkcEvZsx0VnHQermJ0BtfvWFqbkqGkQPLfCIsZDA+I7vdZgVAJVGbtkBuCpOV13HdDEC29d5w4QuHgg4jhwqT4Zx2gA7uhs1x0B2I65h1uTP8pYJZsBEiuyuqx6L6/djSNgcw2vEykeF772pHnkNDwvHGXTPkygkEubrY3Gl7L9lDfuKjQsHjFnhjlX1ZFVx/iF7fbXrSobkiIrw3Cg/u1I8w12H2EVMVAM7pRXKKYh5THHcHgm/WxI9/wBpb0+oqSysr6P+HA3XCRKf4Rl+6vc/JGDYWMZA8mNWOigClTejDAk3CuP8V/vFc/2a4YeozL7gau1FAUZzxD0aOQ3Y4kKSCvfjzqQwsQwvqOvtAPlUFy96JcVhWYjFLdrXZMyaLe3t3NbHRQKilryXMVs2NmAtYhSdfiaS5b9F2EwUomiaXtACA2fYHcAW08PZV2mmVFLMwVRuSbAe0mo2TjqE5YVaZv4B3Ael3PdA22va9AyUUVF8dOg6aj7jXQuJkvcpALjLl/SSWsb5swyg3tte1tzfRVsIAoUkvbq5ux33PvpNWqGnTshV9v3fjXcn+tKlvkafsiu/JE/ZFZcpmvORW8ZhjfMu/wAL/wCv9XrxDxC2jCx06eOgv4eHgehNWX5En7Irw/DIiblBcVDwS6ofPiRHb+X2V6Vh5VLx4CNRYIAPf+dKfJl/Zp8mQueiB18qGf2fGp35Kv7NdOFX9kUchhz0VwSeIHxFe0mX/RqdOBj/AGB8K8nh0X7Ao5DDnIT4O4KG37X4CpGNtaQhgVBZRYXvpSlq3gqjRhJ27HOceNNvkcVw1luDcEb0WotVC1DnOPEUZx4im1qLUUFla4xwvEQTNiMGqyB7s8JYI2cixaNm7vesMwbqL77VbjPBOI8VI+UxDD4eK7dkWDPKV1AAjY76i5ItfQHrp1qLUwsb4GRrMpUKqMVQBSoyrcLuddADmGmtulOL0WotSEF6KLVymA8oooqSwooooAKKKKACiiigBvjYFdQHUMMy6MARuPGl1UDQaCiigDtIy70UUITPFFFFUIKKKKACiiigAooooAKKKKACiiigAooooAKKKKACiiigAooooAKKKKAP/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69642" name="AutoShape 10" descr="data:image/jpeg;base64,/9j/4AAQSkZJRgABAQAAAQABAAD/2wCEAAkGBxQSEhUUExQWFhUXFxgYFxgXFx8XFxYZFRsYFxgcGB4YHSghGRomHRcYIjEiJikrLi4uGB8zODMsNygtLisBCgoKDg0OGxAQGywkICYsLCwvLCwsLCwsLCwsLCwsLCwsLCwsLCwsLCwsLCw0LCwsLCwsLC8sLCwsLCwsLCwsLP/AABEIAMIBAwMBIgACEQEDEQH/xAAcAAABBQEBAQAAAAAAAAAAAAAAAwQFBgcBAgj/xABLEAACAQIEAwQFCAcFBwMFAAABAgMAEQQSITEFBkETIlFhBzJxgZEUFUKSobHB0SMzUlNictIWc4Lh8BckJURUorM1Q+JkdJOywv/EABkBAAMBAQEAAAAAAAAAAAAAAAABAgMEBf/EADERAAICAQIFAgQFBAMAAAAAAAABAhEDEiEEEzFBURRhBTKBkSJCcaHBYrHh8BUjUv/aAAwDAQACEQMRAD8A2WivaAXpbshTIobUUu6qBc6DxJpD5XD+8T64/OgekKK9LIh2Fx0IOYH6pP20omQ7EG29je3t1osKEaKc9kKOyFFhQ2opz2Qo7IUWFDailZUAtVGn5rnVmAEdgxHqnobftVrjxSyfKY5cscXzF0oqj/2un/Zj+q39Vd/tdP8Asx/Vb+qtfSZDH1mL3LvRVIHNs/7Mf1W/qro5sn/Zj+qf6qPSZA9Zj9y7UVSxzXP4R/Vb+qvQ5ql69kouBcq1hfTXvUnw00UuKxvpZcqKp680TEXAj+qf6q9jmWbwj+qf6qXpph6rGW2iqqOYpvBPqn+qpPgnE3lZg4WwW4ygjrbqTUywTirZcc8JOkS9Fdr1l8jWJseKK95fI0ZfI0BR4or3l8jRl8jQFHiiveXyNGXyNAUeKK9EVzSgDlFd0ooA7HuK947FpDG8sjBURSzMdgqi5PwFeYzqKz/008d7OCPDLq0rBnW+X9GhuLnwLhfaFYUVbKirIfFq3E8dhEmkkyyxy4iSEOyrDD6sKDIR+kuCWbe5IBAAFS0/JXDQzRieWKQWH6+Q2uARcMxHXrWd8n8b7DGfKJs+U2Asc1lZjnAA6AXsKRj4gcVji0rCFZpCzu2ayLq1j31FtAvTetHqir3pF1K0i78AwcEUzxTokhWQwu+1nQko+m2dDqOhsKvHDuD4d8zRl1F7EpNIt7DTZ6y+HhQw8pK4tMRDiCFZgMrRyE3iY99g3e0ve9yNKvHKfFYYIiGkVZHbvo8ihlde4QAbEi408q0Uo5sfMg7KyqUWm+5YJMPJAnaxyyOAATG7ZgRudTqPbfTc3AtUvg8UsqK6G6sNPEdCD4EG4I6EVBx8wRnurLGuUAEy2Ck21y2YE+21qicLx0YfElECyRSWJ7GQSKjbX6FTpqtjoV17uuFMzLzRXAa7UgIz9KyjF/rH/mb7zWsTnasnxTASMSLgO1xtfvHTTUe6u3hJKKk2cHF45ZJRhHq3QjRXjjTPG47GNnRhezfo5F8irgZh4Ee8DrEjmFVYLNHJFfYuNP8AXtrpjxeGXSRz5Ph/EY/mgybAr2BSMM6sLqwIOxvoaJsWq2BO/u6HXXp0v51pPLCMdTZliwTyTUIrd/QcgUz4ti0jjftAbZD9Eldbi1wN6VXikIAzB1PiWVl+sq5fiaMZxJIwrg5lJ7210ANr7d4X8L6X9/C/iGKWyv7Hsf8ABcVj/E0n7J/4O8H4tFMGXKy21Fx3lW5AJAJGXu7+etqfRuMxW4uNdNiDsR5fiD7TnfDMemIxhl7PsQyG4Ut3HjLA5SRobsjWWwIGut6vXCMSGcq4Gbs7pJttYkC+pDaEew6nSsMfFzWbS+jN5/Dcc+DeWCpxu/ckVFTvLHrv/L+IqFUVOcseu38v4iu7N8jPHwfOixLUJz3LiI4O0w0jq6sAVRA+cOVGt1JFhc6eNTgNOCK8+EtMlKrPRcdUWigDHY75QU7SX5PnOGEnZDP2ioG7a2S2Utdb+rY1HR8W4mcPEytKZSsk8oaECyRMUWMWTUvYm3rbWrTmNtToKrnEuZTcrh1DW3ke4jv/AAgav9g866FxMV+Rf7f+/Qz5D/8ATHGMxTu0Dx90OgJzI2YBmT6pALCxG+XoDfy2Jm/SK9sozCPRu+QWFpDlNhbLqL9T0F6HjOaeKvLKkLwhI7BpDFlXMQSQt8xa2gPma84PmzicMUuIxToY0GWNAqqZpWHcXNYZVAuzE62FtzXKdBeeFTTBSHHZgE5Ml5M5zNe4KLY2Cm19yRsoLO4cVKXTMGBLEOotlQC9je12vbYeN9hrmPLHpM4hiUdhFh5GDLkUAoHUELILmQ2ZTJEbnoTvWh8r81fKiY5YzDOvrJmzqfNGsMw91ICfn6UlS052pLNTJZyiu5qKYj1GNRWM+mCPNjkZiMhVIr5rZCCWbfQDv/fWzRnUV87ek/Dvi+LYmJLmOEroCB3iisxudL3uB7Kl6tSr6muNpW2QUuAlCozWiAuD2jqg3J0ubn1htfrRicNJGgkJVoz9NGDL4eNRiYfJmXw11GoIuDfz3v8Ay1L4nieHZY1Acoii0Vgi5tczM4JJJv4fCt1NnRF7WNsLjNdxfYX8/bU/w/jZ2fXwII/CorH8JjZBLF+jDKGykkgaX33qI4YJn7yMyqNe7HnIHi3hWsM7iDyJdTZeWopMTciQZFUsxYXI8reNdxsmJw5JF2jBIuLqyeTjVffaxpb0ZcUgaAq6r2osrldFZTfKwXzBIN+qnparbJxWJTlDDW5A0BPU2ryOK+Kxx52uy2r6dfP91RtGLlvFbFKXmOSxMTskn8NtSP21vla/iNavfLvGpHSITgdo4OqiwG9swJ3IU6jSo3E8fgHrOo9ptTL+1sB9RlYg6BTfW3kd6wn8VjP5Y1+/8DfDNroXubpWN8wyEZwty7SFVAvuWublSCAFDG9613DYjtIo3tbMoa38wBrJeMBu0bIO+0ojU75c7a5RbVtCbdSB0Fe5wslpk+1HhcUnriu9jCODsszST5Q5vlLKI08lDjUe2urw+WdGEbxTR3AKlgFu5yqAdQGudLWNOofR3H2peZJ8QW07TtBNHfW+sIEoP8OQKL2BNRmN4M3ZGPh65oyWd1SVTFHIBkJawzxy5M6/pNBe5sRWORYpLaNfXc78HF8Vi2eS0+zSa/foRGG4QqPIqSyKyOQ3ZDMNCbEKzKSpGoa1j0rh4JmfMcV2p2CuhjI+Nxf31P8AEeGPPEbqsMkOUE5mZo8wDWPyeOS0ZWxvttpbfk/KvEoSnayQzqStlhcmV8xAUXkVVC63LDoprHJCadRlaOzhs/ByhebE1JeHs/37jLhuYGyDMbhMgdeu2hO3nSjTxi5K2vcWVgQ5Nxaw9Y3U7C/dq7S8tFAJO6WCd/YEm1tGAXYHQkW099Qx4SY5kzZljBzJov6R2Vmjysn0Bld22OYRjZhU+li+5o/jeZO9Krx4RW8dy0cPFJPGX7VVDul7AjvLJbS4Yx3999DV2wuNjdEdWGV1DLc2uCLjeoDmTjphkSCJXkxE1rBFBsCbDc2FyTqTp7xaxYfl2NY4ipOHsqxSDDkDvLsS7LcixOwGt99K79fLenGrPGjijnXMzT0229t39vHgcR67a1Octjvt/L+IqlYvh8uFJnSaSeNP1sclu0VerBgO+B7reFtRc+VpQxLKbqyAg+INiKqWRyg7VMw5cYZFodrzVfyyxgUz4xxyLD2DkZjawJsNdBcnqfDyp2DVD9IwkBtGpcuwLXjEi5F+jbIbHoG6edcbOyI94nxtJxkkdMpsctwFNvHXvCuYLhWFew7GJrW07NSBe1tx5is5hxmIDIexkCqMxHyfM1s2UhCYbK30tjp061duEh50zLiMQmpussEKm+9wHgBIO9/xuKgsnooMLF6kUaeSRqt/sGlM+JYtDlCqujBgGQMFI2YAn1hc61Seelkz4fArOxbFOcxsiZYk3A7JV9Ym3nlIuL1LctcFkwva4dnLpGytEbEkJIvqnfZlbr1HsAFDnEQqXL2GZt2C5TsAD63kvwFdwMRWZZL6jqBY9LXJJJ2FOpIyPH4H8qhuM4iUmOCCQJNMxAci+RUBZ2CkanQD/F5Uwo1VmuFPiL/GvNqZ8DkdsLhzLbtDEmfL6ubKM1vK96eXqkZvqFqKL1ymI9xjUVkvpG4RHhMYZVGVcUM7EnQyxkh9ToLqyEDyY+NazHuK8cV4RBiVCYiGOZQbgSIHAO1xmGh1OtK6ZSPlheJQmaR5ELIzORlJBF2NjoRcEX38acdrw9/pSp9o+1D99fQjejzhh/5GD3Jb7qY4r0T8Jk/5QKf4JJF+wPb7Kxnjcnepr9H/AAbwzaVVIwrissXyZxFi8wVbCMqpax0sDmBA18KsPKoCYePLoGUn+Y5iPcRbQ/w1eMf6C+HvrHJiIj4B1dfgy3+2q9J6N+JYPMmHWPFQg/oyXEcgvvdXIUa/xG9gdK1w3D5nf61/BOSak7qiFwvE48LjpGvaL6VuiyKGvYfxWPsvUjiuecACTnkdrW0jvpvoelR49GPF58+aFIi57xeVLW8hEW06VJYD0E4o/rsXCn8iNJb45K4+J4HFnycyV3VbGuLip446UQGJ5zwdyUgmNyTpJ2e/8ljS3BeamxM8WHhw4vI6qCzs7DMQL3JJ0Gu9tKvGD9A+EH63EzueuQJGD8VY/bVz5W5BwXD2L4eL9IRbO7F2A65SfVv1ta9C4HEvL+rB8VPt/YnxEFVVGygAX8gBWS4jEBcdAG2Ms1v5ipCW885W3nWuz9KxHnOE3YFJMwkYqyKSyEG9zbVR5+QPhXqYY3CSXseZnlWSL/UuHCpGCkoqK/aWYkt6oBJI6swIN9RoajVkeWY/KOxxLjRGSJoZkudknEim2m2bMbVV4ed48qpi1ZGUnvxhcrkgasGIsdBoL7fR2HcXzzGRlwaO8pBHavYZfNcpIBtpmJuLaKTaznpk77+Ax64qtq8j44XDYzGSs0b4eaAqonjxDEPZmADGwIuEvclj3hra1WTG4yVgoNhLGRmzhwHXxSRVKnWxBB6nTWqpy9EYorKrMxOZ2y5QzEAd2/0QAAPICpT5U4/9ttNtNqv034VvuZ+qqTVbEtiObZCrBcNNmIYRu6pGl7HKzB5DIFOhsUzWPq9KbQYNkCBmkYIrAGQ3YlyGYk2HUWGm1h00QXiEo2WX4GlY5ZDa6kX3LffVQwqLtsnJnc1SIXhWH/4zIzg5uwJiv17oU5PPKH+rV/jPZjug2a4YqLlXBLXIUEW1A18DVH5kikVopogwmha6NluhB9ZW8AfPxI2JNK4L0hYZPXaTDSEd5CrOt/4CgOntArLJFJtP9TXHK0q/QunZENHnUAuozjTUHQ6DQAjpUX6KXvhxrcLmVSeqhtPvqs8U5vbEo0OGZsrgiSZiR3baiJScxYi4ubEdNwy3TkIp2YWNGVFWwzC17HU6dSb1LaS69vuWk2+n+C2gVXPSByt85YcRLMYXVw6SLc26EMARcEHxGoB6WNhorE1Toz/lL0cthHkkxEqYtmAVVcMsaDckJ3hmNhr0F/E1Zm4P+zhsIPYSp+Ii0qaooodszbjvo/xMuPhxsDYeNowAUaSRlaxbUHs+7o5HlYGpHDcn4g4mTEznDyF0CLGS5jjUG+xTvNf6RA3NgBYC8UUUGpkAnL9gB2OEAG1k29ncqB4n6O3fGx4yGaKB1TIyiIsrjXXRlIax+wed77RRQWzzhsOI40jBuEULc7mwAr3auUUCO2orlFMDt6L1Fc0cUOEwk+IChjFGXCk2DW6E9Kx//b1N/wBHH/8Akb+mkFG63ovWRcA9L82IzM2FjSNRq3aMSTvpp4Xqycrc/jiAJgRRkBLqxOZfDbx8aAovN6KyOH0t4gu4fBxoqki7O1zbytTjln0tnF4hoRAi2F0bMTmt61xbS29AUappResj5i9L02GxPycYWNiLXYyMBr122A1JqLxfpynjYo2DiuPCUkHwIIGooHRuF6L1mfHvSbLhxGywRsjpmuXYEHQ228DTOb0tSjAxYsYaM55CjLnNlF2AINtfV+2gVGsXptjcBFNbtEDW2Ox+IN7VlUHpgmaaGP5LHllkRMwka652C3tbwNPfSrxbEwzWgxhw/cU5b2G7a+38qNendD0atmX48Aw37ofWb866OA4YbRD6zfnXzx/a/Hj1uLOPYb/hR/bnEjfimJP8o/Or5k/L+5HKh4X2Poj5jw/7sfWb8678yYf92PrN+dfOrc/YrZcZjmPTVR//ADUo/N+McKEx08UwF8krd1/iNDRzJ+X9w5UfC+xu/wAzQfu/+5vzrxNwHDOpVogVIIIzNYg6HrWKzczcRKKWxEsEoP0nzQyeV90rjcz4+6jt51dr5ojJZj/FA50bxymjXJ9xrFFdkbNDyzhU9WNh7JZP66c/M8Frdnf2sx+81jEPM+MzOWxkgVdMzG0dx0ewvFJ4g906EVInj2MAB7eXWxBD3Ug7FSNGB8R4Vphg8ktKlTMeJmsMdbja+hq0vCIGUqU7pFiMzDT3NXrA8KhhJaOMKSMpIvqBqBqayUcfxh/5iX61aPyRiZJMIrSszvme5Y3NgdK04jhJY1qk0zHheOjleiCa7+xP3ovXRXb+z4Vy0dp5vRevYPkK9AjwHwoodCV6L0tp4CjTwFAUI3ovS2ngPhXLjwFAUJXovStx4Cue4UBQneilh7B8KKAoqvpJP/C8b/cPXyfFGWIA619Yekkf8Lxv9w9fO3LHK0uIheeKzFGAKWOYIwP6S+xQMMptcg2vYa0mCE8ZiRDh+zXci351YeRy2Dwks4Nnf7tgPtNQcvL8zSBTkOv7xRp/iIqy8d4biBhgkURaw1CMrGw8ArEnc7A0gtDfi3E48VFk9WS1jbcfmKh+B4N8E3bnpsfL/PSoTC4SZZhmjkU31BQg+zUVoScOmxgTDxxPmbxUqAB1JOw89tRTAr3H2+UDtlPfsdfJhYg38iR7Kq+KwLAElkJU2YA3Ouumlm9xrV8N6N3jPZzYuBG1sqK8pv0BsoA89TVW5p5IkwV5JHjkTWypnD6dcrKNANdz19oAse8bgebh0bAG6oGGmjADK1j4jLt/leIWTNwfJ+zIW+Df/KtO4NjoPkS4JLSplEhZD+kyMQS2o0e52t1G1ZnjYhHHiIVvlzvlB3sSCL206dKQkxhyvPmnwwO4xEH/AJErWPTAgacZsKZx2a6jcat76xjlRrYzDD/6iH/yLW5elPA4hps0MjoBGtyB3d26nY0n7mkepmGGwrH9Xwy/85/OpCHAY36ODw8fttXrCYB3Npce4/kdb/YKkpeWIAuZ5sVID4M7X9yC9Wpx8/uNxZGPguIdXwyDyt+WtOeNYWcRD5RAmKgA/WREdpGfvH2+6mmIwvDUkVHGIz9A4k1+sbGrNh+Xo5l7TCTT4ZlIVjfNG3UgK+5t4EAdelNuxdCCgT9Agw57RTvBPcMR/AT18hXlsKCkUYSwJ/UYhrMCDvDJ0YeFWLjHComjCTEvl+kFCN/27e6q7xXFr2eRhmVdRmOa1vC+tCgyXNDnD6Szd8BxZTeUYeca2CuXBjlHgTodqk8K6RKRNmjubgdkEZmPVlVuy11/SRkKbC4BAvWcHxKYIx7RSQCCrIkndFjY5gady4q6KpjEVmEn6O/ZEa3OW/cbxKgA9RoDVKMoO11JbhkWl9C2DBXAI2P4b6dNx8av/Ji5cKo/if76ofCJcuUAgoRfu2swAUAjYdbXBt07vqVo3LyWgXS1yTra+vsJFa5OJeWGmXWznhwiwz1R6USd64DQaSkcgaLm8r2++sV0OkXroqt8R4/PGzAYOYqoWzizhrgk2WMkgC3W1VDGc4GVw5zqLgghmUDrbS11Ol73vpWWTKodbNYYpT6Gp3orNYueCfpX8ADrve1SmG5ocgXLa3+iOpuOnTb771h6yHdGnpZl2vReqYnO0eYqHVmvsNfV9Yb6nQjS+vsptiudxa2o8e6wP2bU3xmNeQXCZH2LDzDxvsFIjAaTwOw9vnUJyzxjHYicZzGsQuWAjsbDzuf9XqEw+JacubMANb+vmB+kdip0Pj7an+G8w4XDLkDFn3bKLjwAvtYVOOc82TZ7FzhHFDdblzBopgvGILfrUHtYCiu2mcdohfST/wCl43+4evnnlfmObAFMREYiQXQKwu9u6TcizKhzaWbUg6ECvof0kj/hWN/uHr5ZLjuIDmsTttdt/C+w18vZWbGuhpvDOMYPHOXxEbQSswJkTLc7XF1C5h5vmPgaY89YWHtgMLjG0W4WRXF9L92RAVP2VBcFw5VFdjbMD2a6dpJbQlQxAC30ub+QpCXudoys8TyDs9cuqnvMWyBbC6qNjufCgnqT3LnCeJ4mEyRNI0ai9+0Fj7Lmpbg74jBxSEukUzkdpJKxuFXVUS+VQNye9cn2Cs7w3EpsOGjWRkzXzAHQjpt47/CkEmd23zWBOpv5m1/jp4UxOJd+CcdRcRI7YokyPmdhhyzEjTRwdvLb4075859GIUojdppZTl0GlsxuNT4Add/A0STASWDBCVF9QoGv+EWv40YNF7GeZ1uLdmg2Hay6gi3RUV28jk8aLGoi+BxziNgjEFVJI6Mh9b2W0Ps9gp5wrATPAzLFIUse8EOW1j1tavXK80IsbHtR33c3AjUEWCEGw6a7kkAeBun+0PEQlcMJZM1rrJYSKVNyhsXBOlhqelAXvRmfLI/37Df/AHEX/kWtT9NHGBBjx62fsUIKmxFy+xG21VA458TjMJLIIGJxMVpoo+zaTvrdZbG2caHUX8CRVz9NHBEmxocrKT2KC6sgSwLn6Wt9aiVVuXHrsU/g3Mc83aWaQrGjSOZJDLlVfDtcwBJ0AFTeF9I2KjQoBGf2e0XP1A1sVA9ZenXypPhHAY4eHTSqrPnZElHbANZnyKe6psFuSfZrptBYzDYaJC9+0sM2VcWC1rpqMsNuqn3CrgoLehS1vaydwHMOKx0nZKIATqAIlUW1JJ9igHXqQKskeDmOWM4sooBylY1iTffuN1OY9diaY8E4FhUSOSFJS7gg/wC8srBLgboQCNBp5VcuE4HD27rTeIAxE240Ghferc1+VEqL7soEnL2MxUskcLSTLGxVn7QrHcdL5wCfIE1B8U5Znw8gSeN1Y6pdi6uRtlIJDeyn3NnHJMRiGwmCOJ7CK6iPDl5HkKG0kh1NkzEgeNgetN+T8dJJL8jxLvPhnzdyYsrwyRi+lzmRrXHdOtz4VXM9iOX7sY4dnQMAxUHNnClgGvuGAJzbbbeVS2G4tYxZlHc021IItbXyq2z8p4MaKJRoDpMTuAfphvGmmI4Rh8IkkxMsojjLCOR0CFmsEBKxqbZmXrVvJB9SVjmugtyzKGWPL0zAAanuZFFwNT3fEHe2ZQbHVOD/AKlPZ4W+wbVkvKnE43w4kKpGXJJAckIfUOTU6HLcXBIva9alyxIjYdShutyN77aeA8PCuT8+3Q6n8isS5g5hTClFZHYsCe7bQAga3P8Aq1Rqc5pYsUsgFy2caD4b+VQPpUZhPDl0vE4zb2JbTTY7dayuWSW7JI2guSTfKb2G/hrr766YOL2ZzOTTNp4xzmvYRyYdlJklVDfUopUsSRuDtuKhMZz88OWCEKwiVULuLs+Syk2UKo26aa6VnseIFlKOGZbELmO/8J2P+Rpti5pQC7ZWIy+qSw16gW6aaX6iri4MmUpdjTTzqjaTwRSaHoBoT53020t0qfwvB+H4iMNH3Q4OizMp10Itm0NzbSsHHHcoByLmtbXb2+01wcckzAq2Um9vYd7W9/xqJYb6oqOaUe5q0XIyDiDxjNHhxChicSpnMgOyra+W19wPV3N7BrzUIsO+RZJHcHvlgoBJ6LYb3qk4LjTDvOxuDZWX+Hwt7Kb/AD1d/VL3N7lmY338b/G9Z+nxt/iiavisiWzJyPjWIU2ieRVIIsCQNfEHTrSJnZFzPYBbW1100091NEnaRTlupsPEC9+ma+vvpLFYRpQoY2IvvudtTW0XCPRJGEuY93bJTD8fxBUEM9ulr2008aKa4XAoqgdoNP4h4+wUU9cCdMzZfST/AOl43+4evlXCHvedj/n9l6+q/SSf+FY3+4evk9XsbiuZnUjS+WePYWAiDH4QYh8irFJGTn7O11XUgEAbHQgeNOeJx8JxAsMRisOTYhZIkkRdCAR2diQMx+lVGwfE0YIJRrH6jX7y26a6Ee8W89LesM8MIa0hdTurZSh8LqL3YeOntFBIni8AgkF2ugGptlvqbBMza93KRc7HytSkcaIwKqbDMCFIYkMAQ17AC3UX0sfOovieOMz32HQfZr9nsAApqrWNwbEbEaEUDoucXGXOClgyXCEPquxdlSyNe4G5sBrY+dVfF4hikcbWAQsQALava5bxYhVHsVaQlxLNuxP2fd186SosaVE1DCow7BnygygsQMxYBLoANty+5A0qciSMwxspFkU2ZyC6qb3v4a7W01A6VWsBjVC5HF1IsfMXuPYQSbHzIpyQmZWSfJlULsSbDxy6EHw2oJaJnkeBGc5SxCS4V8zWAz/KI1XKOhILC96v/pewjSY0ZTb9Ens3fzrOeD8QUYjDRRWCtiYGe2mdlkWxNiQFGtlHj0q1enjiMsfEgsbso+Txmw01zSVLVlRe9lcxiYvCwO0UpVSV7TJpdQTa/kCftNVv56mvfMpOXLcxoTlIy5bldraWpGTiMzAhpZCDuC7EffTWhFMmRxLFyR5lZ8iHUoAoFwAB3QNLAaV3Dc14yP1MRIvw/EVDZT4V0RnwPwpiNO9FMSPC47N5XL3kRTlzR2AFzpmCkk2vpmY0nxgGPiirEULiIase6CC4j7RhqSEKi/haqZwRsXESYA4vodND7b6H/OpLDcqYiZi80gUsbsSbsfbSsDQ48Hn1kxkxPVVnRVHsyx3t76rPM8/yTFYe7u0bMrFjO8ikI40ZWNu7ZW08vCnPC+ScIljIxkPtsKtfDuG4OH1IYQfHICfiRep1lUSnK/CYxApZc3aM8neWxyyu0iAg32VlFj4VeeDoFiAUAC50GlUr5zX9oVb+WsQHgDDXvN9hpQ3kE/lMy9N3EmhxOFC21iY6+T+Jqlf2q7oV8PGbhe9ms1wAAzWU9AACNbe01dfTjDG+Iw2ffs2tr0z6+fhVAw2BhBB1ItsTv4nYn/W9aa4Lr1M1ik90TUHG4SQUiRWBjIJYXPZMLA2TqosRbTennzxHk78YdyoDEaqQBlaxIuPhUBhOGoHjsWVGuHYN31B1vqpFreR299OePYJFX9G7yAqpuBmIzHSxyi4IHTbr0vmsqctmU8E4q2PDASyCKDIzsJRl7xdQxIF7W7MFl9mUaDSzB8W9zCmFDM4Tu3YMVjdpBpIvfuztdgTpfwvTHBwSGQsWxSk6Zu8WUE3Pevfcn4ne9P8AF8OxBUkSNmKhXcsS7KGDqo+kozam25uTetVninTkRyZeD2eYJIpB2uGEZbtAQxI0kdJGAAX1RqLG571rnLalIuJ4dAp+ToCb96wvr3WNstjY6gXt7NTUFPwDEtYmTPbRcztcDewzC43JpX5ibKA+YG2hGoGn26/fTllgujDlT8Fk+fMPmjEUagK4N72OgPdIAP1r338resRxTODmsDlALE2GjBzoNANOm1z7KrcfL4UXEhzDe6ZR53Ocn7qOwkRT3lQFc1y2lreB16j7KhpdmWlJKmixYadQo/SL8R+dcqK4fwyXs11X4nYkkdR08qKd/wBRGiXg+nXhVgQVBB3BFwab/NkP7mP6i/lTuigsafNkP7mP6i/lR82Q/uY/qL+VO6KAGnzZD+5j+ov5UfNkP7mP6i/lTuigBp82Q/uY/qL+VHzZD+5j+ov5U7ooAafNkP7mP6i/lR82Q/uY/qL+VO6KAGo4bCNoo/qL+VQPMvKuAxEglxMCu+UJmJfYXIHdIHU1aKiOYD3R7fwNVBW6Jlsiq/2H4P8A9Knxk/qro5K4QP8AlU+Mn9VPa6gF9a6OTEz1sZf2N4R/0yfGT+qva8pcKG2GUe+T+qnbxjoaSJpcmIamA5c4aP8A2R8ZP6q9Dl/h37kfGT+qvFehT5EQ1sUXgXDxtEPjJ+de/mXAfuh8ZP6qRFdo5EQ1sUPAsB+6H1pP6qksB2EKBIhlUEm3eOp1O9zUVevQNHIiGtj/AB/BcJjCGmgjmKjKC6XIB1IF6RXkvAHQ4OC392KfcIPcP834CpGI61zziky4yZEpyZgRqMLEPYgobk3AnfCxGxv6g3ta/ttU9RUUjS2Zbw3i+EfFGDE8KkwyXISaSNuzvewzExgJe+9yL9daun9jcDr/ALrFrv3Rr018dK8cRl4kqSGKLCyEBjGpkdC1r5QbrbMdB6wHmKrk3NmJwmBZp8OsUyjMqqS4AaUZlC2GiK4HdZhpvYGmoJukhOTXcm+KcE4ZhY880MMcdwtyml20A0FPl5VwZ1GHi165R1qgYHn+HFZDiVEsSOrHS6ow1VmsAGK2uFIuNSM1rjVsPMrqroQVYAqRsQdQRRLGoumgU76Mg8TyjgiLHDREeBUEUm/KeCKhDhYSoAAXJoALW09w+FT8+1I5qFFCcn5IpeXMKBYYeKw09XwrtSmailoj4Fqfkd0UUzhx2dmCISFYqWJABKmxtrfQgjbpTKFcXi0iUs7AAa/DU1Tp/SjggSE7R7aXC2Btppc/hSXpV4XjJ8Mi4Re0Jf8ASoGCs6AXULmIGXNqVvrYb9chblviKCzYLEA7XEZcf9l6aIk32NTi9MGGa+WKSwJFybajQ9KV4h6VoYohN2EkkZOUtGQcjHYOGylb9L6HpWIxcOxEChXw+IW17loXA3v1Wp/hREUfbjEQZirCXCz5o+0S5uhLjK1wLjXTS1FC1M0bB+mnBuQGgxSDxyIwHtyyX+ANXjgPMOGxiZsPKr23Gqut/wBpWsy+8Vhk/JsjBJ8JGz4aUEqGZQ8LKSrxyZiAxVgQGBN7e8ucBypjo3WSMCJ19VxIMw+rfTy1BoDWzfqKqfLPME+TLjlRXFrPGSQ/8y5RlPsuN9tqtEE6uLqwYeRvSLTTFKiePjuj2/galqiePbD2/gavH8yFPoQZFJ5+9byvf32pYiovGwqjmRy2UA90Ab3QAaLfqfE/ceqTpGKVkhXKRdEHrWXxuwFj1BsbX9lNziMPe3arfW1pDqRrbune2tt7U7VWFD4Cu5ao/COKTcQxL4WMdmoDAyLLISoGgYHML3NgLDW971YMFwCfBoS+JaUM1gZZSnj6ucMBfzYdNqz5qbL0MmbV2mGFnEnqym43UNGxU+eUEfA0v2L/ALw+9V/ACtLIF69Cko1I3N/dalaYiX4OO4f5vwFSUQ1qN4R6h/m/AVIw7iuTJ8zNY9BrzFxhMJA8z7La/XQsFuf4RmuTsBqapXD/AEvYZr9rFKovYMoWRTbQ6qx69RvSvpraNMErlY+2L5I2Mau4Dhs4UsCV7t9R1tWWDAdnDC79q0sisXFsqDXuqSrDvZRcGxvfoN3CEZdWOUmuhpfH/S3AoRcIrSO51Z0ZUQa+NixuPZ1rPeL85YjFYg4ec+u+SPX9WTdfoBbaMQWtexOugtDQRtLKkaBrXGZmuA9yAdNQSikksPogaCxu841wvvkKVaVrOWLCMqEUu/0rEaE3vYZBp1rp/wCmEaq35MlzHO+iom+VOIYmHPh5cNO0B1W2H7RgLlnvnAdlvY2uSCLCtr5dwjxQqrWAAGVQuXINTY2NutrdLdazvD8cih7CRpMQ8jBJZYs6yIEdQQFZiAynMSGzG+TwNXPgXPGExTiNXaOU7RTL2bn+W+jf4SawyqU/xaTSLUfw2WGcaUhlpafakKxRTO5aK5RTEOnawJsTYbDc+QvWXcM57w2HhaSQ4iPUtl7LdnYtlBPdLXYm1+hOwNanWXc/8nwxZMUrlUScSOjWKLnDKGGl1UOyk3BAFzsLVI5WSvDPSDhcQrPnZDHYsssILpm2Nkc3HmL+dOBz/gz/AM9hx5MpX7zWSSTF+JQRxMod1KMSwVFUqGN7AlFDqza5ib3GjCrXiuEzRjvYnDW8p7//ALRigi2XjBc14c3y4zBuTqf01rnyBJtS8vG0bphpL+EqG/xNYniuZ40kaN8xZWK/q1cN4FSrd4HpU1HwmZiGSGPN0KmC496yEikLUy9cU5+wWFss4aMn1UjJckeNo9AKkOCcXwWNTPh5HYXsbIbqfBhluDqN6x9+VZnxcr4qJwhiyxG4N37oFrNqQWJsSPGqzy9BLKX7OKSRVXNN2YbuAXKs2WxFrMPeadbFX7H0A8jqidtD3rkPYNlsCLMDlO4O3Sx3tVW41zN8nnypDiV2yyIqvH72Diwvcd5em1taoq4aQxswGJAUXIzz2sNSfWtb21XsDHPiJUjw65pGJyIHzs2hJuJGINgCdvPpQTsz6M5C5s+XRnOrJKpPdcZGdRbvhbnS5t+VxSvPLSiJexUl8/TLcDK2veNt7ePsqq+iPknE4OafEYxI1d1CoFKlxcgvfILAdxLAHxq98cOg9v4Gk5aVZtFXSZmnyjiIsTHJof2o/wAFpfiz4mSVX7OVWU5u6y5CwJKmxGwGXcfR8atwIpvKxXVRmHUHf3flWUs7ZusKRCwZ3BlliwyOSSQABKxI1uToL9LsLeBppicexzMRchVjUWzdmpzA5CSbsS65iN1UjbeyRYlW2v8AiKTxWNniCnDxqzM6hy1rrH9Irci58r0LNYniG2A5fkwzYURsIkQscQovfEOQO8xXTLcEANsKq3pB4bisKkc8mJaX9M9zqRGsgXLYOTbVbaW3HlU9Kcc0hPbydmTcK0SFh7GEg08rfnTS+NlEiYkKQHULeLtFdLqxJUsbWI28R76fNQuWzOvnFLieOVElU5mXIUDMwsSthbTw2vqKtnB+eZplc9lGxRR3Q1mZibC1+lrn3b7V44py0vbRMiS3LWZosOsaxjxIt4npc2B8qlI+ASKLJKf8UbD4k0/UNLYl4rFBzQ4BLQ+wIc5vub6gWt18elPOG8deQsZEWIAd3M4bN52QFgfK1Rp4Nih9KM/Z94rvzbix9BD4WIH3ij1UyOV7Gh8BzZCWyatpkYsLWG5IGu9SsW9VvkqKRYXEq5T2hsLg6ZU8PO9WOHcVopOStk1TogebsHIyP+lCxuAhDhSq5rLbW2jE20IOp1PdUZFzRisRGXixESKofOkoZtdNGXrfIMufS2umrCt341ge3gkiuAWXuk7BhqpPkGAPurL+ISTzFMFFhG7e6rJ2q3w6ILAubWBNvpqQSALanS4vYGjz824aPBmaMWnUsmc3Q2L5VAzaLplAH8R3JN6bDj8izShlMju8WbOCql1dGyG18wRs1rm+awOa1tLx3opiZi0U8kZIA0AIGUZRbNc7ab9B1uSlzHyRhsLwvEGwMkcEvZsx0VnHQermJ0BtfvWFqbkqGkQPLfCIsZDA+I7vdZgVAJVGbtkBuCpOV13HdDEC29d5w4QuHgg4jhwqT4Zx2gA7uhs1x0B2I65h1uTP8pYJZsBEiuyuqx6L6/djSNgcw2vEykeF772pHnkNDwvHGXTPkygkEubrY3Gl7L9lDfuKjQsHjFnhjlX1ZFVx/iF7fbXrSobkiIrw3Cg/u1I8w12H2EVMVAM7pRXKKYh5THHcHgm/WxI9/wBpb0+oqSysr6P+HA3XCRKf4Rl+6vc/JGDYWMZA8mNWOigClTejDAk3CuP8V/vFc/2a4YeozL7gau1FAUZzxD0aOQ3Y4kKSCvfjzqQwsQwvqOvtAPlUFy96JcVhWYjFLdrXZMyaLe3t3NbHRQKilryXMVs2NmAtYhSdfiaS5b9F2EwUomiaXtACA2fYHcAW08PZV2mmVFLMwVRuSbAe0mo2TjqE5YVaZv4B3Ael3PdA22va9AyUUVF8dOg6aj7jXQuJkvcpALjLl/SSWsb5swyg3tte1tzfRVsIAoUkvbq5ux33PvpNWqGnTshV9v3fjXcn+tKlvkafsiu/JE/ZFZcpmvORW8ZhjfMu/wAL/wCv9XrxDxC2jCx06eOgv4eHgehNWX5En7Irw/DIiblBcVDwS6ofPiRHb+X2V6Vh5VLx4CNRYIAPf+dKfJl/Zp8mQueiB18qGf2fGp35Kv7NdOFX9kUchhz0VwSeIHxFe0mX/RqdOBj/AGB8K8nh0X7Ao5DDnIT4O4KG37X4CpGNtaQhgVBZRYXvpSlq3gqjRhJ27HOceNNvkcVw1luDcEb0WotVC1DnOPEUZx4im1qLUUFla4xwvEQTNiMGqyB7s8JYI2cixaNm7vesMwbqL77VbjPBOI8VI+UxDD4eK7dkWDPKV1AAjY76i5ItfQHrp1qLUwsb4GRrMpUKqMVQBSoyrcLuddADmGmtulOL0WotSEF6KLVymA8oooqSwooooAKKKKACiiigBvjYFdQHUMMy6MARuPGl1UDQaCiigDtIy70UUITPFFFFUIKKKKACiiigAooooAKKKKACiiigAooooAKKKKACiiigAooooAKKKKAP/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9" name="Rectangle 8"/>
          <p:cNvSpPr/>
          <p:nvPr/>
        </p:nvSpPr>
        <p:spPr>
          <a:xfrm>
            <a:off x="838200" y="5334000"/>
            <a:ext cx="7543800" cy="6858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r>
              <a:rPr lang="bn-BD" sz="3200" dirty="0" smtClean="0">
                <a:latin typeface="NikoshBAN" pitchFamily="2" charset="0"/>
                <a:cs typeface="NikoshBAN" pitchFamily="2" charset="0"/>
              </a:rPr>
              <a:t>                  </a:t>
            </a:r>
          </a:p>
          <a:p>
            <a:r>
              <a:rPr lang="bn-BD" sz="3200" dirty="0" smtClean="0">
                <a:latin typeface="NikoshBAN" pitchFamily="2" charset="0"/>
                <a:cs typeface="NikoshBAN" pitchFamily="2" charset="0"/>
              </a:rPr>
              <a:t>                              সেবা শিল্প</a:t>
            </a:r>
          </a:p>
          <a:p>
            <a:endParaRPr lang="bn-BD" sz="3200" dirty="0" smtClean="0">
              <a:latin typeface="NikoshBAN" pitchFamily="2" charset="0"/>
              <a:cs typeface="NikoshBAN" pitchFamily="2" charset="0"/>
            </a:endParaRPr>
          </a:p>
        </p:txBody>
      </p:sp>
      <p:pic>
        <p:nvPicPr>
          <p:cNvPr id="2050" name="Picture 2" descr="C:\Users\DELL\Desktop\taslima\gp\11.jpg"/>
          <p:cNvPicPr>
            <a:picLocks noChangeAspect="1" noChangeArrowheads="1"/>
          </p:cNvPicPr>
          <p:nvPr/>
        </p:nvPicPr>
        <p:blipFill>
          <a:blip r:embed="rId2"/>
          <a:srcRect/>
          <a:stretch>
            <a:fillRect/>
          </a:stretch>
        </p:blipFill>
        <p:spPr bwMode="auto">
          <a:xfrm>
            <a:off x="914400" y="914400"/>
            <a:ext cx="3505199" cy="2838450"/>
          </a:xfrm>
          <a:prstGeom prst="rect">
            <a:avLst/>
          </a:prstGeom>
          <a:noFill/>
        </p:spPr>
      </p:pic>
      <p:pic>
        <p:nvPicPr>
          <p:cNvPr id="2051" name="Picture 3" descr="C:\Users\DELL\Desktop\taslima\gp\99.jpg"/>
          <p:cNvPicPr>
            <a:picLocks noChangeAspect="1" noChangeArrowheads="1"/>
          </p:cNvPicPr>
          <p:nvPr/>
        </p:nvPicPr>
        <p:blipFill>
          <a:blip r:embed="rId3"/>
          <a:srcRect/>
          <a:stretch>
            <a:fillRect/>
          </a:stretch>
        </p:blipFill>
        <p:spPr bwMode="auto">
          <a:xfrm>
            <a:off x="4876800" y="914400"/>
            <a:ext cx="3352800" cy="2819400"/>
          </a:xfrm>
          <a:prstGeom prst="rect">
            <a:avLst/>
          </a:prstGeom>
          <a:noFill/>
        </p:spPr>
      </p:pic>
      <p:sp>
        <p:nvSpPr>
          <p:cNvPr id="13" name="TextBox 12"/>
          <p:cNvSpPr txBox="1"/>
          <p:nvPr/>
        </p:nvSpPr>
        <p:spPr>
          <a:xfrm>
            <a:off x="1447800" y="3886200"/>
            <a:ext cx="3429000" cy="584775"/>
          </a:xfrm>
          <a:prstGeom prst="rect">
            <a:avLst/>
          </a:prstGeom>
          <a:noFill/>
        </p:spPr>
        <p:txBody>
          <a:bodyPr wrap="square" rtlCol="0">
            <a:spAutoFit/>
          </a:bodyPr>
          <a:lstStyle/>
          <a:p>
            <a:r>
              <a:rPr lang="bn-BD" sz="3200" dirty="0" smtClean="0">
                <a:latin typeface="NikoshBAN" pitchFamily="2" charset="0"/>
                <a:cs typeface="NikoshBAN" pitchFamily="2" charset="0"/>
              </a:rPr>
              <a:t>    গ্যাস শিল্প </a:t>
            </a:r>
            <a:endParaRPr lang="en-US" sz="3200" dirty="0">
              <a:latin typeface="NikoshBAN" pitchFamily="2" charset="0"/>
              <a:cs typeface="NikoshBAN" pitchFamily="2" charset="0"/>
            </a:endParaRPr>
          </a:p>
        </p:txBody>
      </p:sp>
      <p:sp>
        <p:nvSpPr>
          <p:cNvPr id="15" name="TextBox 14"/>
          <p:cNvSpPr txBox="1"/>
          <p:nvPr/>
        </p:nvSpPr>
        <p:spPr>
          <a:xfrm>
            <a:off x="5562600" y="3810000"/>
            <a:ext cx="2438400" cy="1077218"/>
          </a:xfrm>
          <a:prstGeom prst="rect">
            <a:avLst/>
          </a:prstGeom>
          <a:noFill/>
        </p:spPr>
        <p:txBody>
          <a:bodyPr wrap="square" rtlCol="0">
            <a:spAutoFit/>
          </a:bodyPr>
          <a:lstStyle/>
          <a:p>
            <a:r>
              <a:rPr lang="bn-BD" sz="3200" dirty="0" smtClean="0">
                <a:latin typeface="NikoshBAN" pitchFamily="2" charset="0"/>
                <a:cs typeface="NikoshBAN" pitchFamily="2" charset="0"/>
              </a:rPr>
              <a:t>ব্যাংক শিল্প </a:t>
            </a:r>
            <a:endParaRPr lang="en-US" sz="3200" dirty="0" smtClean="0">
              <a:latin typeface="NikoshBAN" pitchFamily="2" charset="0"/>
              <a:cs typeface="NikoshBAN" pitchFamily="2" charset="0"/>
            </a:endParaRPr>
          </a:p>
          <a:p>
            <a:r>
              <a:rPr lang="bn-BD" sz="3200" dirty="0" smtClean="0">
                <a:latin typeface="NikoshBAN" pitchFamily="2" charset="0"/>
                <a:cs typeface="NikoshBAN" pitchFamily="2" charset="0"/>
              </a:rPr>
              <a:t> </a:t>
            </a:r>
            <a:endParaRPr lang="en-US" sz="3200"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edge">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nodeType="clickEffect">
                                  <p:stCondLst>
                                    <p:cond delay="0"/>
                                  </p:stCondLst>
                                  <p:childTnLst>
                                    <p:set>
                                      <p:cBhvr>
                                        <p:cTn id="17" dur="1" fill="hold">
                                          <p:stCondLst>
                                            <p:cond delay="0"/>
                                          </p:stCondLst>
                                        </p:cTn>
                                        <p:tgtEl>
                                          <p:spTgt spid="2051"/>
                                        </p:tgtEl>
                                        <p:attrNameLst>
                                          <p:attrName>style.visibility</p:attrName>
                                        </p:attrNameLst>
                                      </p:cBhvr>
                                      <p:to>
                                        <p:strVal val="visible"/>
                                      </p:to>
                                    </p:set>
                                    <p:animEffect transition="in" filter="diamond(in)">
                                      <p:cBhvr>
                                        <p:cTn id="18" dur="2000"/>
                                        <p:tgtEl>
                                          <p:spTgt spid="2051"/>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ame 2"/>
          <p:cNvSpPr/>
          <p:nvPr/>
        </p:nvSpPr>
        <p:spPr>
          <a:xfrm>
            <a:off x="0" y="0"/>
            <a:ext cx="9144000" cy="6858000"/>
          </a:xfrm>
          <a:prstGeom prst="fram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dk1"/>
          </a:lnRef>
          <a:fillRef idx="2">
            <a:schemeClr val="dk1"/>
          </a:fillRef>
          <a:effectRef idx="1">
            <a:schemeClr val="dk1"/>
          </a:effectRef>
          <a:fontRef idx="minor">
            <a:schemeClr val="dk1"/>
          </a:fontRef>
        </p:style>
        <p:txBody>
          <a:bodyPr rtlCol="0" anchor="ctr"/>
          <a:lstStyle/>
          <a:p>
            <a:pPr lvl="0"/>
            <a:r>
              <a:rPr lang="bn-BD" sz="3200" dirty="0" smtClean="0">
                <a:solidFill>
                  <a:prstClr val="black"/>
                </a:solidFill>
                <a:latin typeface="NikoshBAN" pitchFamily="2" charset="0"/>
                <a:cs typeface="NikoshBAN" pitchFamily="2" charset="0"/>
              </a:rPr>
              <a:t>ব্যবসায় বা শিল্পে ব্যবহ্রত কাঁচামাল উৎপাদিত পণ্য বা সেবা  সামগ্রী ভোক্তাদের  নিকট পৌছানোর সকল কার্যবালিকে বাণিজ্য বলে। </a:t>
            </a:r>
          </a:p>
        </p:txBody>
      </p:sp>
      <p:pic>
        <p:nvPicPr>
          <p:cNvPr id="1026" name="Picture 2" descr="C:\Users\DELL\Desktop\taslima\176a7c300da8fd5ea8ed9b67c7873830.jpg"/>
          <p:cNvPicPr>
            <a:picLocks noChangeAspect="1" noChangeArrowheads="1"/>
          </p:cNvPicPr>
          <p:nvPr/>
        </p:nvPicPr>
        <p:blipFill>
          <a:blip r:embed="rId2"/>
          <a:srcRect/>
          <a:stretch>
            <a:fillRect/>
          </a:stretch>
        </p:blipFill>
        <p:spPr bwMode="auto">
          <a:xfrm>
            <a:off x="838200" y="762000"/>
            <a:ext cx="7467600" cy="3429000"/>
          </a:xfrm>
          <a:prstGeom prst="rect">
            <a:avLst/>
          </a:prstGeom>
          <a:noFill/>
        </p:spPr>
      </p:pic>
      <p:sp>
        <p:nvSpPr>
          <p:cNvPr id="4" name="Rectangle 3"/>
          <p:cNvSpPr/>
          <p:nvPr/>
        </p:nvSpPr>
        <p:spPr>
          <a:xfrm>
            <a:off x="838200" y="4038600"/>
            <a:ext cx="7467600" cy="19050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r>
              <a:rPr lang="bn-BD" sz="3200" u="sng" dirty="0" smtClean="0">
                <a:latin typeface="NikoshBAN" pitchFamily="2" charset="0"/>
                <a:cs typeface="NikoshBAN" pitchFamily="2" charset="0"/>
              </a:rPr>
              <a:t>বাণিজ্যঃ</a:t>
            </a:r>
            <a:endParaRPr lang="en-US" sz="3200" u="sng" dirty="0" smtClean="0">
              <a:latin typeface="NikoshBAN" pitchFamily="2" charset="0"/>
              <a:cs typeface="NikoshBAN" pitchFamily="2" charset="0"/>
            </a:endParaRPr>
          </a:p>
          <a:p>
            <a:r>
              <a:rPr lang="bn-BD" sz="3200" dirty="0" smtClean="0">
                <a:latin typeface="NikoshBAN" pitchFamily="2" charset="0"/>
                <a:cs typeface="NikoshBAN" pitchFamily="2" charset="0"/>
              </a:rPr>
              <a:t>ব্যবসায় বা শিল্পে ব্যবহ্রত কাঁচামাল উৎপাদিত পণ্য বা সেবা  সামগ্রী ভোক্তাদের  নিকট পৌছানোর সকল কার্যাবলিকে বাণিজ্য বলে।</a:t>
            </a:r>
          </a:p>
        </p:txBody>
      </p:sp>
    </p:spTree>
  </p:cSld>
  <p:clrMapOvr>
    <a:masterClrMapping/>
  </p:clrMapOvr>
  <p:transition spd="slow">
    <p:cover dir="l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762000" y="838200"/>
            <a:ext cx="7620000" cy="914400"/>
          </a:xfrm>
          <a:prstGeom prst="roundRect">
            <a:avLst/>
          </a:prstGeom>
          <a:solidFill>
            <a:schemeClr val="bg1">
              <a:lumMod val="85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bn-BD" sz="4400" dirty="0" smtClean="0">
                <a:latin typeface="NikoshBAN" pitchFamily="2" charset="0"/>
                <a:cs typeface="NikoshBAN" pitchFamily="2" charset="0"/>
              </a:rPr>
              <a:t>বাণিজ্য</a:t>
            </a:r>
            <a:endParaRPr lang="en-US" sz="4400" dirty="0">
              <a:latin typeface="NikoshBAN" pitchFamily="2" charset="0"/>
              <a:cs typeface="NikoshBAN" pitchFamily="2" charset="0"/>
            </a:endParaRPr>
          </a:p>
        </p:txBody>
      </p:sp>
      <p:sp>
        <p:nvSpPr>
          <p:cNvPr id="11" name="TextBox 10"/>
          <p:cNvSpPr txBox="1"/>
          <p:nvPr/>
        </p:nvSpPr>
        <p:spPr>
          <a:xfrm>
            <a:off x="1295400" y="1676400"/>
            <a:ext cx="7848600" cy="4708981"/>
          </a:xfrm>
          <a:prstGeom prst="rect">
            <a:avLst/>
          </a:prstGeom>
          <a:noFill/>
        </p:spPr>
        <p:txBody>
          <a:bodyPr wrap="square" rtlCol="0">
            <a:spAutoFit/>
          </a:bodyPr>
          <a:lstStyle/>
          <a:p>
            <a:r>
              <a:rPr lang="bn-BD" sz="4400" u="sng" dirty="0" smtClean="0">
                <a:latin typeface="NikoshBAN" pitchFamily="2" charset="0"/>
                <a:cs typeface="NikoshBAN" pitchFamily="2" charset="0"/>
              </a:rPr>
              <a:t>বাণিজ্যের ক্ষেত্রে  বিভিন্ন ধরনের কাজঃ</a:t>
            </a:r>
            <a:endParaRPr lang="bn-BD" sz="4400" dirty="0" smtClean="0">
              <a:latin typeface="NikoshBAN" pitchFamily="2" charset="0"/>
              <a:cs typeface="NikoshBAN" pitchFamily="2" charset="0"/>
            </a:endParaRPr>
          </a:p>
          <a:p>
            <a:pPr>
              <a:buFont typeface="Wingdings" pitchFamily="2" charset="2"/>
              <a:buChar char="Ø"/>
            </a:pPr>
            <a:r>
              <a:rPr lang="bn-BD" sz="3200" dirty="0" smtClean="0">
                <a:latin typeface="NikoshBAN" pitchFamily="2" charset="0"/>
                <a:cs typeface="NikoshBAN" pitchFamily="2" charset="0"/>
              </a:rPr>
              <a:t>পণ্য বিনিময় </a:t>
            </a:r>
          </a:p>
          <a:p>
            <a:pPr>
              <a:buFont typeface="Wingdings" pitchFamily="2" charset="2"/>
              <a:buChar char="Ø"/>
            </a:pPr>
            <a:r>
              <a:rPr lang="bn-BD" sz="3200" dirty="0" smtClean="0">
                <a:latin typeface="NikoshBAN" pitchFamily="2" charset="0"/>
                <a:cs typeface="NikoshBAN" pitchFamily="2" charset="0"/>
              </a:rPr>
              <a:t>পরিবহন</a:t>
            </a:r>
          </a:p>
          <a:p>
            <a:pPr>
              <a:buFont typeface="Wingdings" pitchFamily="2" charset="2"/>
              <a:buChar char="Ø"/>
            </a:pPr>
            <a:r>
              <a:rPr lang="bn-BD" sz="3200" smtClean="0">
                <a:latin typeface="NikoshBAN" pitchFamily="2" charset="0"/>
                <a:cs typeface="NikoshBAN" pitchFamily="2" charset="0"/>
              </a:rPr>
              <a:t>গুদামজাতকরন </a:t>
            </a:r>
            <a:endParaRPr lang="bn-BD" sz="3200" dirty="0" smtClean="0">
              <a:latin typeface="NikoshBAN" pitchFamily="2" charset="0"/>
              <a:cs typeface="NikoshBAN" pitchFamily="2" charset="0"/>
            </a:endParaRPr>
          </a:p>
          <a:p>
            <a:pPr>
              <a:buFont typeface="Wingdings" pitchFamily="2" charset="2"/>
              <a:buChar char="Ø"/>
            </a:pPr>
            <a:r>
              <a:rPr lang="bn-BD" sz="3200" dirty="0" smtClean="0">
                <a:latin typeface="NikoshBAN" pitchFamily="2" charset="0"/>
                <a:cs typeface="NikoshBAN" pitchFamily="2" charset="0"/>
              </a:rPr>
              <a:t>ব্যাংক</a:t>
            </a:r>
          </a:p>
          <a:p>
            <a:pPr>
              <a:buFont typeface="Wingdings" pitchFamily="2" charset="2"/>
              <a:buChar char="Ø"/>
            </a:pPr>
            <a:r>
              <a:rPr lang="bn-BD" sz="3200" dirty="0" smtClean="0">
                <a:latin typeface="NikoshBAN" pitchFamily="2" charset="0"/>
                <a:cs typeface="NikoshBAN" pitchFamily="2" charset="0"/>
              </a:rPr>
              <a:t>বিমা</a:t>
            </a:r>
          </a:p>
          <a:p>
            <a:pPr>
              <a:buFont typeface="Wingdings" pitchFamily="2" charset="2"/>
              <a:buChar char="Ø"/>
            </a:pPr>
            <a:r>
              <a:rPr lang="bn-BD" sz="3200" dirty="0" smtClean="0">
                <a:latin typeface="NikoshBAN" pitchFamily="2" charset="0"/>
                <a:cs typeface="NikoshBAN" pitchFamily="2" charset="0"/>
              </a:rPr>
              <a:t> বিজ্ঞাপন</a:t>
            </a:r>
            <a:endParaRPr lang="en-US" sz="3200" dirty="0" smtClean="0">
              <a:latin typeface="NikoshBAN" pitchFamily="2" charset="0"/>
              <a:cs typeface="NikoshBAN" pitchFamily="2" charset="0"/>
            </a:endParaRPr>
          </a:p>
          <a:p>
            <a:r>
              <a:rPr lang="bn-BD" sz="3200" dirty="0" smtClean="0">
                <a:latin typeface="NikoshBAN" pitchFamily="2" charset="0"/>
                <a:cs typeface="NikoshBAN" pitchFamily="2" charset="0"/>
              </a:rPr>
              <a:t>          </a:t>
            </a:r>
          </a:p>
          <a:p>
            <a:r>
              <a:rPr lang="bn-BD" sz="3200" u="sng" dirty="0" smtClean="0">
                <a:latin typeface="NikoshBAN" pitchFamily="2" charset="0"/>
                <a:cs typeface="NikoshBAN" pitchFamily="2" charset="0"/>
              </a:rPr>
              <a:t> </a:t>
            </a:r>
            <a:endParaRPr lang="en-US" sz="3200" u="sng" dirty="0">
              <a:latin typeface="NikoshBAN" pitchFamily="2" charset="0"/>
              <a:cs typeface="NikoshBAN" pitchFamily="2" charset="0"/>
            </a:endParaRPr>
          </a:p>
        </p:txBody>
      </p:sp>
      <p:sp>
        <p:nvSpPr>
          <p:cNvPr id="10" name="Frame 9"/>
          <p:cNvSpPr/>
          <p:nvPr/>
        </p:nvSpPr>
        <p:spPr>
          <a:xfrm>
            <a:off x="0" y="0"/>
            <a:ext cx="9144000" cy="6858000"/>
          </a:xfrm>
          <a:prstGeom prst="fram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dk1"/>
          </a:lnRef>
          <a:fillRef idx="2">
            <a:schemeClr val="dk1"/>
          </a:fillRef>
          <a:effectRef idx="1">
            <a:schemeClr val="dk1"/>
          </a:effectRef>
          <a:fontRef idx="minor">
            <a:schemeClr val="dk1"/>
          </a:fontRef>
        </p:style>
        <p:txBody>
          <a:bodyPr rtlCol="0" anchor="ctr"/>
          <a:lstStyle/>
          <a:p>
            <a:pPr lvl="0"/>
            <a:endParaRPr lang="bn-BD" sz="3200" dirty="0" smtClean="0">
              <a:solidFill>
                <a:prstClr val="black"/>
              </a:solidFill>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amond(in)">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p:cNvSpPr/>
          <p:nvPr/>
        </p:nvSpPr>
        <p:spPr>
          <a:xfrm>
            <a:off x="0" y="0"/>
            <a:ext cx="9144000" cy="6858000"/>
          </a:xfrm>
          <a:prstGeom prst="fram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sp>
        <p:nvSpPr>
          <p:cNvPr id="70658" name="AutoShape 2" descr="data:image/jpeg;base64,/9j/4AAQSkZJRgABAQAAAQABAAD/2wCEAAkGBxQSEhUUEBQUFBUVFRcVFBUUFhQUFxQXFBcWFxQUFBUYHCggGBolHBQUITEhJSksLi4uFx8zODMsNygtLiwBCgoKDg0OGxAQGy4kHyQsLCwsLCwsLCwvLCwsLCwsLCwsLCwsLSwsLC8sLCwsLCwsLCwsLCwsLCwsLCwsLCwsLP/AABEIAK4BIgMBIgACEQEDEQH/xAAcAAABBQEBAQAAAAAAAAAAAAADAAECBAUGBwj/xABIEAABAwIDBAcFAwcMAQUAAAABAAIRAyEEEjEFQVFxBhMiYYGRoQcyscHRQlLwFBUjM1NikiRDY3JzgqKywtLh8dMWNZOjs//EABkBAAMBAQEAAAAAAAAAAAAAAAECAwAEBf/EACwRAAICAQMDAgUEAwAAAAAAAAABAhEDBCExEjJBE1EFFCJhoUJxgeFSkdH/2gAMAwEAAhEDEQA/APJFPcohT3eS6SAmJMfeFB2ingqRc6Bz/HolnKkOlbNHBYfNGbRb+F2Sx32QsjBmXgaACVt0NoZbFpPIgeQK4Zt+DsxJVuY229mdUZGnw7ll1BYePyXVdIKwdTIAuQHTLdNeNzyXLVdB4/Jdemk3Dc5tRFRnsBw4ueaNX1HIfNDw415o1cXHJdC4IvkhhhrzUiLpsHp4/NTIRXAPJOk245fNUsOO0VoM15D5KhhR2nIS5RlwWq4sOXzKDSHxVjEtsOSDSGvNF8mXA2IH6QIjxZvioYr9YPxuRags3x+SHuYnRCqtF1bojXkq1MXTS8ARKsLjkE8XHJSrC45BIi/gEK3CRI7SHX98oo95DrDtlCXBkdF0AY1+LyPGZrqbwQdDBaR8F6R+Y8P+yb6/Vea+z138up97ag/wk/JevZVyzbsqkjK/MWH/AGTfX6pvzFh/2TfX6rRNUDW1yPJN1zd19fQTvS9TDSM38y4aY6ts8Jd9UjsbDD7DR4u+qvPLHe9Pru/7SfTYYkSD8RDdPILdTBSKf5jofsx5u+qX5loH7Gv7zvqrYDLxJtOp0F0stO2ug4/jgt1M1IqfmOj9z/E76qJ2FR+6f4nfVafWt4/FLrW8ULZulGX+YqP3T/E5eXdKKOXGVgNA63kCvaC1eR9NqcY6t35T5saqY3bA0jAASSCS6BCopu08R80wCk7TxHzSmBP0RtlYkU6ocdND3A7/ADAQyEJzbwkmrRSLp2dIwDMcpB0ggzIN9VtZ25DaXX4cNVzlBjqZg7j+Pr4rpGZX5dBN7Egg24Lgkd+ORTc5povBnMGv1BEWtC5yroPH5LpNuEMpuBu50BtybTJ9FzlbRvj8l2absbOXVO5pAsNv5omK/wBKhhtPErVwWAFQ5nmGgDm48OStKajDqZzxi5SpGfg29lqc8dy2cRgAGEjfYdw4Dgq+MwUU2tGup58FyfO+Ejo+W82U6d80cD8IVLCtILpWucIBTBGs28EDE4cOMxrw3nuTrVdTtoV4a8gcU4WuNOKFQHxV1+w6hEtaSOIEpVtmVKNqgid/NWhnjOVE5YnFWUcT+s/HAI7xYcz8kLEj9KPxuCM8dkcz8ldeST8D0t/I/BV6YurNHU8j8Cq9MXWfgyCVhccgkdfAKVYXH9VM4X8vgj5MRHvINb9Y5HbqgVv1jksuAxNvoG6NoUO9zh5scvawxeFbEzU3isww9pJabWMEaGxsVvDb+Jbfr6knWXT5AyuGc11HQouj1fq0urXmuA6YYhrhnd1o4ODR5Fo15yu/2XjW4hmelUkaEFoBaeDglTszVB6tMx2YlDGb7vqPx/0rHUv+96BP1DrS7fe2t9EQFdub7nqE7Gmbt8UUYdw0d5hJuHd97v03/grAF1Y4Jur7lMUHX7W/gn6kzMrGBFi8l9oTIxtTvpsP+GPkvYHNXk/tMZGM50WehcFTF3AlwcgAnThMugQqhScbeP1QKlWBZQYZSOVBUbD5lHLN07QpMCm5NlEj0Ho3hqWOoBr7VGDKXDUEaE8QdfNBrdHsRTfkDM0mGubcHgSfs+KwOim1jhsQ1x9x/YfusTZ3gfmtTpNRyVS1hJY7t3cXFt75ZMiSWy7X1UXC2OptFXpDseoytUBILKTW9pxgdpoJA4mZ9Fh1nAhsd/yW50gaXUWHMSScz5mXF03JNzEBc61qpiyPpoGSFMJhGSPErapVSDbQCBzVDZdMTfQXWtUrMytiPfg8gR9VHUZbaih8UEtwpxFoN4/HyQ8TVLms0JJ/HxTFkVHcj8LK5svDda8N0DW/HVctVuVtvY0+jmxG4gy8E02CLGMzjuHcFZ29sFjGE0qTm9XleTqXNJymIOg1K6nYNBlMBggAK7jdotY+JZ2RMOcG5pmwMdyVN2W6Uec7P2gGtBcXwTFg2B6z6Kp0mqhzTGocJk3N4NosJK1NoNw7i6pRp5cw9y1nO97KeHcquMqsfQcCCH5LzvLRrAJ4C/eqY6WRP7gyK4NN+DisX+sHh8ArDh2RzKBjf1g8PgFZI7A5/Je2vJ5D8EaPyPwKDT1R6Q+B+CDTF0X4MEraj+qPmmfr4D4BTri45D4lNUHa8B8EQEKeqA+OsdOk7lapC6WFw4fVqDMGugFk2DnZmjLO45S4jjljUhTybRHhuzV2bsKu9rbBs3vN++wXU0+iYDM1R4OUTAmbc1Uw1LF/kvWt6zNLjTMNMtaBnkH96Y5LT2Ptas8APDqsj3oa2bCWHQHWF4spy5s9NQj7HGVGiT3eS6DoFtMsruaNHtMh0wC2CDYHdI03qptjo+esc9n6OkbuDjOUngBaPFXeiux3U8Y4SXNpszFzWv8A5yWtH6MkjRx10CtGcXwQeNp78HffnE8Gf/b/AONHwmLL3QQNN2f/AFNCp9Uf3/LE/wC5WNnsh497Q6iqP87iE6bs0oxSL7hZcuOlZ/ZD+I/RdcWrzAiHeJTMh5SOlHSZ37MfxH6KbekRP82PM/Rc81yk2pEqcZtlc2NY6O9bcA8QD5ryv2qMjEsPGiPRzvqvVMJemw8Wt+AXmftbZ+monjScPJ3/ACujH3EZcHAymSSV7EMh5U6Q4IbkSmpPkoiwHIgCHWbIkahEDrJQie5bdXGdbRpPMFzAaTyfetBYRxlpM8u5c+9X9kYZ75gDISASdzm3bHAwXAePBBhXJ0G1aGbDZhMsAPMDX0K5lhlb21MZ1dI0iQXHsjlv9FzwSw4Hyvcsh5AIG9AbiiLHXhwRsNXh7CNQ4HyW9jMLRq9qoIywZEhzmukQIEEh3FCVJmgrXJis2kd++Vt7ExGao0tmxvF+SwxsvWJI3Am8d50la/RnHDDVR1jZYTDgRdv7zeXBLPHcdjQlvueh0KnZDzIndvHcrePq5qFTq/fyOIFu0INiDY79UHaLmCnnzDLGadxESCDyXBU+kTqlWmwWZnMOuCc1gCNw0subHjc5UdU8iirK+ExtmipcDvaCeRNjyRtvYyKTYDw17iMziDOWDADbRcK30gxlNlUMYwB5bLjBAM8N2gkmRrzit0hxhq4akKjOrcxwGUWBY5rsrmjd7sEbiuyGDpk2/ByTzXFL3OaxbwXtIuLfAK5HY/vfIqpVwjmgOLXBrvdcRY8inpuIGttYXTDOvJB4/Ys0R8/gg0Si0XiUCi8XXR7EyxX1b/VHxKap73gPgpVTJby+ZSqjteXwCZgI0RdBpuIrEgwQ4QeCtUGEnQqtWoEOc42BMhSyyjVWPBO7PQtmbZfWw+Sr7rWw2KRMZZAcXXHNbezq4NMEANMXjQ8l59sXpMykINIZiIDm2J3XGl1pUNpOdOQgNP2QdPBeJkxO+D1I5VR0tfGMGbPmIymcome5aXRvo5WY19St1YqVnZy1wc402gQxkhwFh6krE2Rgn1yGU2y46E6D95x4DUrcp9M20a1ahiQf0dV7G1GiZa1xy526yBFxM/GmCHJLNN7Ua35ofxo//G7/AHo2D2a5jg4mnv8AdZlPnJT4Tb2Hqe5WYe6cp/hMFXuuGo048ZMW4q/SiTm2PC5h/RAEk9abkn3RvPNdL147/JLrheAbdyYm0mc2OiDf2rv4Qpf+km/tHeQXRGrbQ6xoptMifihRqK9CjkY1uuUATxgQvNPa+3t4c/u1B/iavUnBea+2FlsOf7Qf5E8O4EuDzAlOoFJXEMsozIQjoiYcKch0HBEKIkCFNgCeoUoSELW6PYsMq5XWZUGQncDrTf4Ojwc5ZGZLOsA0tskhwDveEyNQeDmHgRu4hZznolR0homYDrcCT8Db1VSoUWbkvYGoQ6RrB9YC0H4mwBMwFkYB2p3aes/JWc6Whr2L9LFTvjxVhxDrHXcVnMIO4IhMaW7jp/dKdIWzSrbUq/kpoE9jMCCdQNco7p+fFZOY2IsdeRUsR22xwvHPuQsOLR5JHFLga75Oo6QVRV6iNXMNQO1IzDsjmDP8I5KO2MR1uEYXWfTcwO5EZR8vKd4VHCVM7WT/ADYLfDMXf6/+QYKJtMfo3R3T4OFj4jzG6INXO7+4qh9JhvKM4W8FAM3p3u4qIw9PVVsOrVPUKrh9V2Y3cYkJKmy9mu0d3zKli3QSe4fAIVX3m8vmVYeRnDTEOEEHeMsW8YVMrqLFgrZeoOkWVfFUpHO3mo4Ax2SdJHkT9Qjm890Lgo6TK6mTMaenBeu1q+BbgqT8RSIqVQ3quqhr3EtBLgdIG+e7iF5jVYItoQuixOIa/DYBv84HVWz91jHHKPN48hwWaTW4YbyR7J0UoYcUGuwvaa6znmM5I1a/7pB3C3nK8S27iM+Jrv8AvV6hHLOY9IXsXQ6hRFCnUwwNNtRgFSnJcDUb2XEk/bkETv8AJeJ7StVq/wBo/wDzFZKtkCfIwcr+B2pVomaNR7O4G3i02PiFjnRTdiOz3my1CnsXQrbTsVQLqhaXseWPgRIgFpgaWMeBWzLwNAfxovLvZnjC3Fup5oFVjv4mdpvpn816mWfvnWPFBoKIgPtop02u+1HgmDQPtz4hENVvEIBIkLzj2xt/R4c/vvHoF6S4Lzr2xt/Q4c/0jv8AL/wjHkD4PJSEkkl0AMsKeHOvdKiFAmCkkBFproUXPQg8lTa3ipjDF/BSapWT5UTEabuPJDqog1Ki4LGC4b3eZJ+SLTKVNsttu+BQ80FEDLLZF2+IVinVBsP4T8jvVVj1ZaA7UIoA8w4cCYPime2D5ojmGIPaG47xGijiTDc3BaS2Ci1sx/aPCJ+Hlzt8jeADwWaWgu0DRpNu7dyFhIPP9YWnsyI4La2a8AAHeGyZE95vryUZSaWxbGre5a2zh3PINNoyUqQbILQS1k9qNd/NY2IwpFLrHOaO0G5J7fGYhdK3aYpiWtzwOy5rmQwyYDgRrA07wqXSXAtApva0tDpaWncdR81KE3aTK5MapyOfo4gTdCoaqTmCbKOHN13YnvRxTRdqi7eXzUnUs7jfTdFuYOoPenqt93dY31i6sYd2UfaPflP0T55fpFxryDaSHjNrlInjEXPerFF3aKz8RWPWCQRY8tyLTqdoFc5UuVG6jhccj/zKbBkipTO4T8p+Sdz9PLzTtsR3FZj4nU0e2ezt+bCEfdrPHg5rHfEleP7abFesOFar6PcvUPZbif0VYbg9h/iDh/pXmnSYRi8T/b1v/wBHIIOdVNmcFWqDT+srAcg1TomImt0dr9XisO/d1rAeTnBrvRxXuvUiIhfPNJ0R5g8CNCF7j0d2iMXQbVa4g6PbbsvA7Q5XkdxCWQUagoNG4JxTHAKLKR3uJUqdOOPilGHK889sY/k9D+2P+Ry9DK8/9sY/ktE/03+h6MeQPg8eTpSkuixDMGiQCcpApJBiSEJ5SDglKQIk4KZKETCBTOSYFIjgsYm1xBlqLlDhcQhCBrrw+qkLrGItd6K3hKl4VR1LeP8AtRY9Exth8aqGJpZmHLv3fRVqVZ5ETbvAKPTZBuSU3KAZoer5f2YzAgUweTiPdPL8Rqj1KTTEga+iTsEyNI5b+an0DKVFvZuNApvbQphwAa55qOu0xDnTYNE37oUKLcTjamVgfVd72UGY4mTzQBgaczl9T9V3vstr02VKzAxoJaHh2/snKQTw7Y9VOUOlOSKqfW+l8HA4DZNarny03uDCQ+GklpGrY1kcNyFgcCXOnRvH6Be6Y3Zzes62lDM363KyS4nR5jedCeSpY/ZYrvFKuc4dTqEO0dRexpLXMduaYgsNt9iLiGd3VBlgVWmeYDCtA42tKrVaY3SD3H6p6mJJFlVqYmR37v8AlXptkNiliD2gZ+KLSddCxVsvMp6aMo9LoCd7mkLjwRaL5APfB5ix9VVolSoPhzm8SHD0B+SQeD+pHrfsmcCcQ0720z5F/wDuXA9K2xi8QP6Z/qZ+a7P2TP8A5RVHGjPk9v8AuXJdNxGOxI/pfk1ZFM/eYM3KqYyuWwbawQbq05UcWc3ZGp9IM270SJZwmJYbEgeP1Xovs525ToCuyscrSWPYQCZs5rtOTV5i2d7B3OAzeY3o+GxlSkD1ZyAxdvMSIdoslfIHfg92d0vwo+24/wBxyEemWH3CoeTF4fU2pWaTFR8uu4zqUWjtOsYmq/8AiKr6UboTqn7nsz+mlLdSrH+6PquP9pW3m4nDMDWPZlqg9uLyx4suCr42pJl79fvO+qqV6hOpJ5kn4o+nFcIylJ8sEkoFyZahimFNigFIFTkMhAKUKIKUpTEiUwTJwsYTERoQaV/Mq8ymBrc8FjEKdFFgKVykGIpGIkKpXZvCvFCe1ajAKFZXmVpIWa+kZspNnesmA1XVBuTipxNuCzie8pCrAsAT4z6FbqNRp5y7UwFq9H9rfk1TM0jtNyS6SBJBmx/dXMNovNzI5n5IjaJ3lZpyVBjJRdns+A24HCWnMTAgQJ4uF+yFy/SbpvVovy4fq3djK+oW53AujOwXgXF5B8Fx+Ex1SmC1lRwBmY79b6jRVso4m9zfVJDB0uys86apIsF5IEb/AA9EGozK6FPrdO75pqhzOldaUUcrbZXxhu0dx/HopUUKuZee63z+aPSZvHooTdyZSKpFumllkg8D52v8kmp6be1PclGjyejeyOt/K3A76D/R9MrE9obY2hiNLuYbd9NhCuey+vGOZNszXt5yLDzA8lV9orY2hX7yw+dNiy5KZeTmHrLe0OqQtKq6AVSwtGe3vk+iZkS3QoBtwhVnZrTbuRqr7W3qpS94pscbYsnQLFajkEXDnRCxLYcQjYYXCsuRXwKuy096A76K5VEtPNS2tQaw0w1rmk0abnh0++4Ekid0Fq0nTo0eDKISRYSQoJQZRPBFGH4lHBUSVFpDWQGGHeoZAil6CXLUjWSAHBSgcAhykCsYPSYNwAVhoVRlQI7KvBKxixKgXSky+qnCKAyGVQeEVQeiAFCk1qZTag0EpVXouFqcFTruuVPDOQjsZq0ajhZCJRKVwlkhWJjsshFyLKA/VAI+ZSa5DCdYNFnYODbiMQ2m85Q9xl3AAE7+SbCWPcUfojhg/EMDhIEkiCZgaW74Rto4Pqa1Rg0DraixuPio15H+xAlEayCRvHDvVdx702BryXDvjwH/ADKI0O46roDWy42j/f8APq3keoCv+1L/ANwfaJZTI7xlifRcoyrlvwB0sdNx3LYwOOpYsmvjsQX1A/Iyg1pDiwfq2gtaM1yRaDxS30qx5xtpHPP7Vhpv+imBC73a2x6dajmZTbRqNAyhsAR918WPdv8ABcA90SN4sRvB4IY8inwJkxuBFgl3JBo+8easURH43qrRN12Y1sjnlyRxZ7Z5qeF94IdX3yiUTBCaK3A+Czl3cSfitjpbgg2nQIAlrGsJG+xifI+azdndp7B3z5FaPSyuTAJm49J0XPmyVljAvi0eTLjlmT2j+TmYSUwEleiJTYUioUiiFQKEH6Iak8qKxhJJJLGEEbKLSgBWKNQRBSDEwCPdJ+PxTiu7hPoUQObGql2SjQAIxbd8t5hTFZp0IUXlu8HyQ3NZwWMGhSCom3ukhELngXMgrWailU1KfDG90q4v4lQYdEqCbeFdZSeq2EffmrFRWRNkCg1NUQuVeq66zCiYTvNjyQg5O42QvYJ1fs9wWeoXZmh2jGvsHm5ytfoHWbYkI/TLClmIlwIkRedWmDrfeEf2eYym1ppl4a57jLKwzUKotDSdabxuctD2l0oNEkOEBzSHHM5vukNLvttj3X7xbcpKW9HRLDUFI4h7uSp0aDgQRZEqTuaSOOnqrlCiHAdtgncSc3kQumGnyz7Ys5XljHlhMNSdUcGNGZzrAceOvdK63YezqeHg9l9Rw/WRLWmLikPtGPtWXLUKbWOa4uaS0yA7Ll8W3JWgzpC1gtmc9wOd7ryfs5AdGARa0n1bL8M1LSSX5GxavFbbNDbe3n0WluYOcR2YOk/ad9FxLKZnOTJOvfPFajsZSJJfmcTcktYSTxJKk3aNMaUyf7rB8l14/g7iu78HPk1zk+0A2qDoVWoC60/zt92k3xv8AmG0ak6NHJq6I/Deld34IS1L9vyZNY9rxRKeq0KtZzveg+AQOrCD0ElumBapeUWNjYttKo0vEtIIMaid44qx0oF23BDrgjSNQfULMNJNWc5zWD7oI/xOI9CFxZdBP1FOjrw65xhKEX9MuSASTZSkm9Gf+L/0L6kfcyqBsjKtQEKxK89M6KBFNKd+qGiAnKaVENKfIsGh2lFYgtRWlKEsMhTa3gUNhsm607oVYwlLtQjklyWM4NiQl1I3IPW8WjwTCpwCutHmf6RfUj7hKjLFbmC6LOqUszqtNoi0S6/2Q7SBylc+apV5uJqUqIDH/o3GRaHTw3wPFQ1Gmy40vBXFkg+TH2lhXUqjqb7OaYMGRxkHhF/FBZG9aleajszoLjqT3AAegTNHLyUktgspsqcPgrLKjt4n0+KkUmo0AlYjeofk86KfW8QD6FFp3uCfGCF1wngS+qLf8knGb4aIMw3f5BE/JhvlKpUy+9/hJTmnIkHXim+ZxLtxr+bYvpS8yY9OGuBb3/i66La+1TXwtIO7RpugHXKCHAsJ4EtkD6rlSIKt4eXNylxDZBjdJgTClLUPqU0kq9kWhH6HjbbT9yTXEbyFH8m3qwMFrDiq4MHiuuHxTq2nG/22OWWja7XQVtCb5AR3T6G6nUoNkwCBuDru0vJAE3lWKDs1iT8UZ1NzbtLf4QCu3FrsF8tfvf8AZDJp81f8M7qxwShWHYx/H0Cj+Vu7vJeicbsCHKWZOcSe7yTdceAWoFMRcmlI1O4Ji/uCFBoRSqUi2A4QSMw5OuD5FW9ldU9+SoH5nEBhaRlH3i4G5tpBGnfbp+l2zWvptqsaKfVsawNBJzU2tGUuP35zTrqBuXk5/imLFqo4Xe+1/fajsx6WUsTmcUknkJL1qOU//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70660" name="AutoShape 4" descr="data:image/jpeg;base64,/9j/4AAQSkZJRgABAQAAAQABAAD/2wCEAAkGBxQSEhUUEBQUFBUVFRcVFBUUFhQUFxQXFBcWFxQUFBUYHCggGBolHBQUITEhJSksLi4uFx8zODMsNygtLiwBCgoKDg0OGxAQGy4kHyQsLCwsLCwsLCwvLCwsLCwsLCwsLCwsLSwsLC8sLCwsLCwsLCwsLCwsLCwsLCwsLCwsLP/AABEIAK4BIgMBIgACEQEDEQH/xAAcAAABBQEBAQAAAAAAAAAAAAADAAECBAUGBwj/xABIEAABAwIDBAcFAwcMAQUAAAABAAIRAyEEEjEFQVFxBhMiYYGRoQcyscHRQlLwFBUjM1NikiRDY3JzgqKywtLh8dMWNZOjs//EABkBAAMBAQEAAAAAAAAAAAAAAAECAwAEBf/EACwRAAICAQMDAgUEAwAAAAAAAAABAhEDBCExEjJBE1EFFCJhoUJxgeFSkdH/2gAMAwEAAhEDEQA/APJFPcohT3eS6SAmJMfeFB2ingqRc6Bz/HolnKkOlbNHBYfNGbRb+F2Sx32QsjBmXgaACVt0NoZbFpPIgeQK4Zt+DsxJVuY229mdUZGnw7ll1BYePyXVdIKwdTIAuQHTLdNeNzyXLVdB4/Jdemk3Dc5tRFRnsBw4ueaNX1HIfNDw415o1cXHJdC4IvkhhhrzUiLpsHp4/NTIRXAPJOk245fNUsOO0VoM15D5KhhR2nIS5RlwWq4sOXzKDSHxVjEtsOSDSGvNF8mXA2IH6QIjxZvioYr9YPxuRags3x+SHuYnRCqtF1bojXkq1MXTS8ARKsLjkE8XHJSrC45BIi/gEK3CRI7SHX98oo95DrDtlCXBkdF0AY1+LyPGZrqbwQdDBaR8F6R+Y8P+yb6/Vea+z138up97ag/wk/JevZVyzbsqkjK/MWH/AGTfX6pvzFh/2TfX6rRNUDW1yPJN1zd19fQTvS9TDSM38y4aY6ts8Jd9UjsbDD7DR4u+qvPLHe9Pru/7SfTYYkSD8RDdPILdTBSKf5jofsx5u+qX5loH7Gv7zvqrYDLxJtOp0F0stO2ug4/jgt1M1IqfmOj9z/E76qJ2FR+6f4nfVafWt4/FLrW8ULZulGX+YqP3T/E5eXdKKOXGVgNA63kCvaC1eR9NqcY6t35T5saqY3bA0jAASSCS6BCopu08R80wCk7TxHzSmBP0RtlYkU6ocdND3A7/ADAQyEJzbwkmrRSLp2dIwDMcpB0ggzIN9VtZ25DaXX4cNVzlBjqZg7j+Pr4rpGZX5dBN7Egg24Lgkd+ORTc5povBnMGv1BEWtC5yroPH5LpNuEMpuBu50BtybTJ9FzlbRvj8l2absbOXVO5pAsNv5omK/wBKhhtPErVwWAFQ5nmGgDm48OStKajDqZzxi5SpGfg29lqc8dy2cRgAGEjfYdw4Dgq+MwUU2tGup58FyfO+Ejo+W82U6d80cD8IVLCtILpWucIBTBGs28EDE4cOMxrw3nuTrVdTtoV4a8gcU4WuNOKFQHxV1+w6hEtaSOIEpVtmVKNqgid/NWhnjOVE5YnFWUcT+s/HAI7xYcz8kLEj9KPxuCM8dkcz8ldeST8D0t/I/BV6YurNHU8j8Cq9MXWfgyCVhccgkdfAKVYXH9VM4X8vgj5MRHvINb9Y5HbqgVv1jksuAxNvoG6NoUO9zh5scvawxeFbEzU3isww9pJabWMEaGxsVvDb+Jbfr6knWXT5AyuGc11HQouj1fq0urXmuA6YYhrhnd1o4ODR5Fo15yu/2XjW4hmelUkaEFoBaeDglTszVB6tMx2YlDGb7vqPx/0rHUv+96BP1DrS7fe2t9EQFdub7nqE7Gmbt8UUYdw0d5hJuHd97v03/grAF1Y4Jur7lMUHX7W/gn6kzMrGBFi8l9oTIxtTvpsP+GPkvYHNXk/tMZGM50WehcFTF3AlwcgAnThMugQqhScbeP1QKlWBZQYZSOVBUbD5lHLN07QpMCm5NlEj0Ho3hqWOoBr7VGDKXDUEaE8QdfNBrdHsRTfkDM0mGubcHgSfs+KwOim1jhsQ1x9x/YfusTZ3gfmtTpNRyVS1hJY7t3cXFt75ZMiSWy7X1UXC2OptFXpDseoytUBILKTW9pxgdpoJA4mZ9Fh1nAhsd/yW50gaXUWHMSScz5mXF03JNzEBc61qpiyPpoGSFMJhGSPErapVSDbQCBzVDZdMTfQXWtUrMytiPfg8gR9VHUZbaih8UEtwpxFoN4/HyQ8TVLms0JJ/HxTFkVHcj8LK5svDda8N0DW/HVctVuVtvY0+jmxG4gy8E02CLGMzjuHcFZ29sFjGE0qTm9XleTqXNJymIOg1K6nYNBlMBggAK7jdotY+JZ2RMOcG5pmwMdyVN2W6Uec7P2gGtBcXwTFg2B6z6Kp0mqhzTGocJk3N4NosJK1NoNw7i6pRp5cw9y1nO97KeHcquMqsfQcCCH5LzvLRrAJ4C/eqY6WRP7gyK4NN+DisX+sHh8ArDh2RzKBjf1g8PgFZI7A5/Je2vJ5D8EaPyPwKDT1R6Q+B+CDTF0X4MEraj+qPmmfr4D4BTri45D4lNUHa8B8EQEKeqA+OsdOk7lapC6WFw4fVqDMGugFk2DnZmjLO45S4jjljUhTybRHhuzV2bsKu9rbBs3vN++wXU0+iYDM1R4OUTAmbc1Uw1LF/kvWt6zNLjTMNMtaBnkH96Y5LT2Ptas8APDqsj3oa2bCWHQHWF4spy5s9NQj7HGVGiT3eS6DoFtMsruaNHtMh0wC2CDYHdI03qptjo+esc9n6OkbuDjOUngBaPFXeiux3U8Y4SXNpszFzWv8A5yWtH6MkjRx10CtGcXwQeNp78HffnE8Gf/b/AONHwmLL3QQNN2f/AFNCp9Uf3/LE/wC5WNnsh497Q6iqP87iE6bs0oxSL7hZcuOlZ/ZD+I/RdcWrzAiHeJTMh5SOlHSZ37MfxH6KbekRP82PM/Rc81yk2pEqcZtlc2NY6O9bcA8QD5ryv2qMjEsPGiPRzvqvVMJemw8Wt+AXmftbZ+monjScPJ3/ACujH3EZcHAymSSV7EMh5U6Q4IbkSmpPkoiwHIgCHWbIkahEDrJQie5bdXGdbRpPMFzAaTyfetBYRxlpM8u5c+9X9kYZ75gDISASdzm3bHAwXAePBBhXJ0G1aGbDZhMsAPMDX0K5lhlb21MZ1dI0iQXHsjlv9FzwSw4Hyvcsh5AIG9AbiiLHXhwRsNXh7CNQ4HyW9jMLRq9qoIywZEhzmukQIEEh3FCVJmgrXJis2kd++Vt7ExGao0tmxvF+SwxsvWJI3Am8d50la/RnHDDVR1jZYTDgRdv7zeXBLPHcdjQlvueh0KnZDzIndvHcrePq5qFTq/fyOIFu0INiDY79UHaLmCnnzDLGadxESCDyXBU+kTqlWmwWZnMOuCc1gCNw0subHjc5UdU8iirK+ExtmipcDvaCeRNjyRtvYyKTYDw17iMziDOWDADbRcK30gxlNlUMYwB5bLjBAM8N2gkmRrzit0hxhq4akKjOrcxwGUWBY5rsrmjd7sEbiuyGDpk2/ByTzXFL3OaxbwXtIuLfAK5HY/vfIqpVwjmgOLXBrvdcRY8inpuIGttYXTDOvJB4/Ys0R8/gg0Si0XiUCi8XXR7EyxX1b/VHxKap73gPgpVTJby+ZSqjteXwCZgI0RdBpuIrEgwQ4QeCtUGEnQqtWoEOc42BMhSyyjVWPBO7PQtmbZfWw+Sr7rWw2KRMZZAcXXHNbezq4NMEANMXjQ8l59sXpMykINIZiIDm2J3XGl1pUNpOdOQgNP2QdPBeJkxO+D1I5VR0tfGMGbPmIymcome5aXRvo5WY19St1YqVnZy1wc402gQxkhwFh6krE2Rgn1yGU2y46E6D95x4DUrcp9M20a1ahiQf0dV7G1GiZa1xy526yBFxM/GmCHJLNN7Ua35ofxo//G7/AHo2D2a5jg4mnv8AdZlPnJT4Tb2Hqe5WYe6cp/hMFXuuGo048ZMW4q/SiTm2PC5h/RAEk9abkn3RvPNdL147/JLrheAbdyYm0mc2OiDf2rv4Qpf+km/tHeQXRGrbQ6xoptMifihRqK9CjkY1uuUATxgQvNPa+3t4c/u1B/iavUnBea+2FlsOf7Qf5E8O4EuDzAlOoFJXEMsozIQjoiYcKch0HBEKIkCFNgCeoUoSELW6PYsMq5XWZUGQncDrTf4Ojwc5ZGZLOsA0tskhwDveEyNQeDmHgRu4hZznolR0homYDrcCT8Db1VSoUWbkvYGoQ6RrB9YC0H4mwBMwFkYB2p3aes/JWc6Whr2L9LFTvjxVhxDrHXcVnMIO4IhMaW7jp/dKdIWzSrbUq/kpoE9jMCCdQNco7p+fFZOY2IsdeRUsR22xwvHPuQsOLR5JHFLga75Oo6QVRV6iNXMNQO1IzDsjmDP8I5KO2MR1uEYXWfTcwO5EZR8vKd4VHCVM7WT/ADYLfDMXf6/+QYKJtMfo3R3T4OFj4jzG6INXO7+4qh9JhvKM4W8FAM3p3u4qIw9PVVsOrVPUKrh9V2Y3cYkJKmy9mu0d3zKli3QSe4fAIVX3m8vmVYeRnDTEOEEHeMsW8YVMrqLFgrZeoOkWVfFUpHO3mo4Ax2SdJHkT9Qjm890Lgo6TK6mTMaenBeu1q+BbgqT8RSIqVQ3quqhr3EtBLgdIG+e7iF5jVYItoQuixOIa/DYBv84HVWz91jHHKPN48hwWaTW4YbyR7J0UoYcUGuwvaa6znmM5I1a/7pB3C3nK8S27iM+Jrv8AvV6hHLOY9IXsXQ6hRFCnUwwNNtRgFSnJcDUb2XEk/bkETv8AJeJ7StVq/wBo/wDzFZKtkCfIwcr+B2pVomaNR7O4G3i02PiFjnRTdiOz3my1CnsXQrbTsVQLqhaXseWPgRIgFpgaWMeBWzLwNAfxovLvZnjC3Fup5oFVjv4mdpvpn816mWfvnWPFBoKIgPtop02u+1HgmDQPtz4hENVvEIBIkLzj2xt/R4c/vvHoF6S4Lzr2xt/Q4c/0jv8AL/wjHkD4PJSEkkl0AMsKeHOvdKiFAmCkkBFproUXPQg8lTa3ipjDF/BSapWT5UTEabuPJDqog1Ki4LGC4b3eZJ+SLTKVNsttu+BQ80FEDLLZF2+IVinVBsP4T8jvVVj1ZaA7UIoA8w4cCYPime2D5ojmGIPaG47xGijiTDc3BaS2Ci1sx/aPCJ+Hlzt8jeADwWaWgu0DRpNu7dyFhIPP9YWnsyI4La2a8AAHeGyZE95vryUZSaWxbGre5a2zh3PINNoyUqQbILQS1k9qNd/NY2IwpFLrHOaO0G5J7fGYhdK3aYpiWtzwOy5rmQwyYDgRrA07wqXSXAtApva0tDpaWncdR81KE3aTK5MapyOfo4gTdCoaqTmCbKOHN13YnvRxTRdqi7eXzUnUs7jfTdFuYOoPenqt93dY31i6sYd2UfaPflP0T55fpFxryDaSHjNrlInjEXPerFF3aKz8RWPWCQRY8tyLTqdoFc5UuVG6jhccj/zKbBkipTO4T8p+Sdz9PLzTtsR3FZj4nU0e2ezt+bCEfdrPHg5rHfEleP7abFesOFar6PcvUPZbif0VYbg9h/iDh/pXmnSYRi8T/b1v/wBHIIOdVNmcFWqDT+srAcg1TomImt0dr9XisO/d1rAeTnBrvRxXuvUiIhfPNJ0R5g8CNCF7j0d2iMXQbVa4g6PbbsvA7Q5XkdxCWQUagoNG4JxTHAKLKR3uJUqdOOPilGHK889sY/k9D+2P+Ry9DK8/9sY/ktE/03+h6MeQPg8eTpSkuixDMGiQCcpApJBiSEJ5SDglKQIk4KZKETCBTOSYFIjgsYm1xBlqLlDhcQhCBrrw+qkLrGItd6K3hKl4VR1LeP8AtRY9Exth8aqGJpZmHLv3fRVqVZ5ETbvAKPTZBuSU3KAZoer5f2YzAgUweTiPdPL8Rqj1KTTEga+iTsEyNI5b+an0DKVFvZuNApvbQphwAa55qOu0xDnTYNE37oUKLcTjamVgfVd72UGY4mTzQBgaczl9T9V3vstr02VKzAxoJaHh2/snKQTw7Y9VOUOlOSKqfW+l8HA4DZNarny03uDCQ+GklpGrY1kcNyFgcCXOnRvH6Be6Y3Zzes62lDM363KyS4nR5jedCeSpY/ZYrvFKuc4dTqEO0dRexpLXMduaYgsNt9iLiGd3VBlgVWmeYDCtA42tKrVaY3SD3H6p6mJJFlVqYmR37v8AlXptkNiliD2gZ+KLSddCxVsvMp6aMo9LoCd7mkLjwRaL5APfB5ix9VVolSoPhzm8SHD0B+SQeD+pHrfsmcCcQ0720z5F/wDuXA9K2xi8QP6Z/qZ+a7P2TP8A5RVHGjPk9v8AuXJdNxGOxI/pfk1ZFM/eYM3KqYyuWwbawQbq05UcWc3ZGp9IM270SJZwmJYbEgeP1Xovs525ToCuyscrSWPYQCZs5rtOTV5i2d7B3OAzeY3o+GxlSkD1ZyAxdvMSIdoslfIHfg92d0vwo+24/wBxyEemWH3CoeTF4fU2pWaTFR8uu4zqUWjtOsYmq/8AiKr6UboTqn7nsz+mlLdSrH+6PquP9pW3m4nDMDWPZlqg9uLyx4suCr42pJl79fvO+qqV6hOpJ5kn4o+nFcIylJ8sEkoFyZahimFNigFIFTkMhAKUKIKUpTEiUwTJwsYTERoQaV/Mq8ymBrc8FjEKdFFgKVykGIpGIkKpXZvCvFCe1ajAKFZXmVpIWa+kZspNnesmA1XVBuTipxNuCzie8pCrAsAT4z6FbqNRp5y7UwFq9H9rfk1TM0jtNyS6SBJBmx/dXMNovNzI5n5IjaJ3lZpyVBjJRdns+A24HCWnMTAgQJ4uF+yFy/SbpvVovy4fq3djK+oW53AujOwXgXF5B8Fx+Ex1SmC1lRwBmY79b6jRVso4m9zfVJDB0uys86apIsF5IEb/AA9EGozK6FPrdO75pqhzOldaUUcrbZXxhu0dx/HopUUKuZee63z+aPSZvHooTdyZSKpFumllkg8D52v8kmp6be1PclGjyejeyOt/K3A76D/R9MrE9obY2hiNLuYbd9NhCuey+vGOZNszXt5yLDzA8lV9orY2hX7yw+dNiy5KZeTmHrLe0OqQtKq6AVSwtGe3vk+iZkS3QoBtwhVnZrTbuRqr7W3qpS94pscbYsnQLFajkEXDnRCxLYcQjYYXCsuRXwKuy096A76K5VEtPNS2tQaw0w1rmk0abnh0++4Ekid0Fq0nTo0eDKISRYSQoJQZRPBFGH4lHBUSVFpDWQGGHeoZAil6CXLUjWSAHBSgcAhykCsYPSYNwAVhoVRlQI7KvBKxixKgXSky+qnCKAyGVQeEVQeiAFCk1qZTag0EpVXouFqcFTruuVPDOQjsZq0ajhZCJRKVwlkhWJjsshFyLKA/VAI+ZSa5DCdYNFnYODbiMQ2m85Q9xl3AAE7+SbCWPcUfojhg/EMDhIEkiCZgaW74Rto4Pqa1Rg0DraixuPio15H+xAlEayCRvHDvVdx702BryXDvjwH/ADKI0O46roDWy42j/f8APq3keoCv+1L/ANwfaJZTI7xlifRcoyrlvwB0sdNx3LYwOOpYsmvjsQX1A/Iyg1pDiwfq2gtaM1yRaDxS30qx5xtpHPP7Vhpv+imBC73a2x6dajmZTbRqNAyhsAR918WPdv8ABcA90SN4sRvB4IY8inwJkxuBFgl3JBo+8easURH43qrRN12Y1sjnlyRxZ7Z5qeF94IdX3yiUTBCaK3A+Czl3cSfitjpbgg2nQIAlrGsJG+xifI+azdndp7B3z5FaPSyuTAJm49J0XPmyVljAvi0eTLjlmT2j+TmYSUwEleiJTYUioUiiFQKEH6Iak8qKxhJJJLGEEbKLSgBWKNQRBSDEwCPdJ+PxTiu7hPoUQObGql2SjQAIxbd8t5hTFZp0IUXlu8HyQ3NZwWMGhSCom3ukhELngXMgrWailU1KfDG90q4v4lQYdEqCbeFdZSeq2EffmrFRWRNkCg1NUQuVeq66zCiYTvNjyQg5O42QvYJ1fs9wWeoXZmh2jGvsHm5ytfoHWbYkI/TLClmIlwIkRedWmDrfeEf2eYym1ppl4a57jLKwzUKotDSdabxuctD2l0oNEkOEBzSHHM5vukNLvttj3X7xbcpKW9HRLDUFI4h7uSp0aDgQRZEqTuaSOOnqrlCiHAdtgncSc3kQumGnyz7Ys5XljHlhMNSdUcGNGZzrAceOvdK63YezqeHg9l9Rw/WRLWmLikPtGPtWXLUKbWOa4uaS0yA7Ll8W3JWgzpC1gtmc9wOd7ryfs5AdGARa0n1bL8M1LSSX5GxavFbbNDbe3n0WluYOcR2YOk/ad9FxLKZnOTJOvfPFajsZSJJfmcTcktYSTxJKk3aNMaUyf7rB8l14/g7iu78HPk1zk+0A2qDoVWoC60/zt92k3xv8AmG0ak6NHJq6I/Deld34IS1L9vyZNY9rxRKeq0KtZzveg+AQOrCD0ElumBapeUWNjYttKo0vEtIIMaid44qx0oF23BDrgjSNQfULMNJNWc5zWD7oI/xOI9CFxZdBP1FOjrw65xhKEX9MuSASTZSkm9Gf+L/0L6kfcyqBsjKtQEKxK89M6KBFNKd+qGiAnKaVENKfIsGh2lFYgtRWlKEsMhTa3gUNhsm607oVYwlLtQjklyWM4NiQl1I3IPW8WjwTCpwCutHmf6RfUj7hKjLFbmC6LOqUszqtNoi0S6/2Q7SBylc+apV5uJqUqIDH/o3GRaHTw3wPFQ1Gmy40vBXFkg+TH2lhXUqjqb7OaYMGRxkHhF/FBZG9aleajszoLjqT3AAegTNHLyUktgspsqcPgrLKjt4n0+KkUmo0AlYjeofk86KfW8QD6FFp3uCfGCF1wngS+qLf8knGb4aIMw3f5BE/JhvlKpUy+9/hJTmnIkHXim+ZxLtxr+bYvpS8yY9OGuBb3/i66La+1TXwtIO7RpugHXKCHAsJ4EtkD6rlSIKt4eXNylxDZBjdJgTClLUPqU0kq9kWhH6HjbbT9yTXEbyFH8m3qwMFrDiq4MHiuuHxTq2nG/22OWWja7XQVtCb5AR3T6G6nUoNkwCBuDru0vJAE3lWKDs1iT8UZ1NzbtLf4QCu3FrsF8tfvf8AZDJp81f8M7qxwShWHYx/H0Cj+Vu7vJeicbsCHKWZOcSe7yTdceAWoFMRcmlI1O4Ji/uCFBoRSqUi2A4QSMw5OuD5FW9ldU9+SoH5nEBhaRlH3i4G5tpBGnfbp+l2zWvptqsaKfVsawNBJzU2tGUuP35zTrqBuXk5/imLFqo4Xe+1/fajsx6WUsTmcUknkJL1qOU//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70662" name="AutoShape 6" descr="data:image/jpeg;base64,/9j/4AAQSkZJRgABAQAAAQABAAD/2wCEAAkGBxQSEhUUEBQUFBUVFRcVFBUUFhQUFxQXFBcWFxQUFBUYHCggGBolHBQUITEhJSksLi4uFx8zODMsNygtLiwBCgoKDg0OGxAQGy4kHyQsLCwsLCwsLCwvLCwsLCwsLCwsLCwsLSwsLC8sLCwsLCwsLCwsLCwsLCwsLCwsLCwsLP/AABEIAK4BIgMBIgACEQEDEQH/xAAcAAABBQEBAQAAAAAAAAAAAAADAAECBAUGBwj/xABIEAABAwIDBAcFAwcMAQUAAAABAAIRAyEEEjEFQVFxBhMiYYGRoQcyscHRQlLwFBUjM1NikiRDY3JzgqKywtLh8dMWNZOjs//EABkBAAMBAQEAAAAAAAAAAAAAAAECAwAEBf/EACwRAAICAQMDAgUEAwAAAAAAAAABAhEDBCExEjJBE1EFFCJhoUJxgeFSkdH/2gAMAwEAAhEDEQA/APJFPcohT3eS6SAmJMfeFB2ingqRc6Bz/HolnKkOlbNHBYfNGbRb+F2Sx32QsjBmXgaACVt0NoZbFpPIgeQK4Zt+DsxJVuY229mdUZGnw7ll1BYePyXVdIKwdTIAuQHTLdNeNzyXLVdB4/Jdemk3Dc5tRFRnsBw4ueaNX1HIfNDw415o1cXHJdC4IvkhhhrzUiLpsHp4/NTIRXAPJOk245fNUsOO0VoM15D5KhhR2nIS5RlwWq4sOXzKDSHxVjEtsOSDSGvNF8mXA2IH6QIjxZvioYr9YPxuRags3x+SHuYnRCqtF1bojXkq1MXTS8ARKsLjkE8XHJSrC45BIi/gEK3CRI7SHX98oo95DrDtlCXBkdF0AY1+LyPGZrqbwQdDBaR8F6R+Y8P+yb6/Vea+z138up97ag/wk/JevZVyzbsqkjK/MWH/AGTfX6pvzFh/2TfX6rRNUDW1yPJN1zd19fQTvS9TDSM38y4aY6ts8Jd9UjsbDD7DR4u+qvPLHe9Pru/7SfTYYkSD8RDdPILdTBSKf5jofsx5u+qX5loH7Gv7zvqrYDLxJtOp0F0stO2ug4/jgt1M1IqfmOj9z/E76qJ2FR+6f4nfVafWt4/FLrW8ULZulGX+YqP3T/E5eXdKKOXGVgNA63kCvaC1eR9NqcY6t35T5saqY3bA0jAASSCS6BCopu08R80wCk7TxHzSmBP0RtlYkU6ocdND3A7/ADAQyEJzbwkmrRSLp2dIwDMcpB0ggzIN9VtZ25DaXX4cNVzlBjqZg7j+Pr4rpGZX5dBN7Egg24Lgkd+ORTc5povBnMGv1BEWtC5yroPH5LpNuEMpuBu50BtybTJ9FzlbRvj8l2absbOXVO5pAsNv5omK/wBKhhtPErVwWAFQ5nmGgDm48OStKajDqZzxi5SpGfg29lqc8dy2cRgAGEjfYdw4Dgq+MwUU2tGup58FyfO+Ejo+W82U6d80cD8IVLCtILpWucIBTBGs28EDE4cOMxrw3nuTrVdTtoV4a8gcU4WuNOKFQHxV1+w6hEtaSOIEpVtmVKNqgid/NWhnjOVE5YnFWUcT+s/HAI7xYcz8kLEj9KPxuCM8dkcz8ldeST8D0t/I/BV6YurNHU8j8Cq9MXWfgyCVhccgkdfAKVYXH9VM4X8vgj5MRHvINb9Y5HbqgVv1jksuAxNvoG6NoUO9zh5scvawxeFbEzU3isww9pJabWMEaGxsVvDb+Jbfr6knWXT5AyuGc11HQouj1fq0urXmuA6YYhrhnd1o4ODR5Fo15yu/2XjW4hmelUkaEFoBaeDglTszVB6tMx2YlDGb7vqPx/0rHUv+96BP1DrS7fe2t9EQFdub7nqE7Gmbt8UUYdw0d5hJuHd97v03/grAF1Y4Jur7lMUHX7W/gn6kzMrGBFi8l9oTIxtTvpsP+GPkvYHNXk/tMZGM50WehcFTF3AlwcgAnThMugQqhScbeP1QKlWBZQYZSOVBUbD5lHLN07QpMCm5NlEj0Ho3hqWOoBr7VGDKXDUEaE8QdfNBrdHsRTfkDM0mGubcHgSfs+KwOim1jhsQ1x9x/YfusTZ3gfmtTpNRyVS1hJY7t3cXFt75ZMiSWy7X1UXC2OptFXpDseoytUBILKTW9pxgdpoJA4mZ9Fh1nAhsd/yW50gaXUWHMSScz5mXF03JNzEBc61qpiyPpoGSFMJhGSPErapVSDbQCBzVDZdMTfQXWtUrMytiPfg8gR9VHUZbaih8UEtwpxFoN4/HyQ8TVLms0JJ/HxTFkVHcj8LK5svDda8N0DW/HVctVuVtvY0+jmxG4gy8E02CLGMzjuHcFZ29sFjGE0qTm9XleTqXNJymIOg1K6nYNBlMBggAK7jdotY+JZ2RMOcG5pmwMdyVN2W6Uec7P2gGtBcXwTFg2B6z6Kp0mqhzTGocJk3N4NosJK1NoNw7i6pRp5cw9y1nO97KeHcquMqsfQcCCH5LzvLRrAJ4C/eqY6WRP7gyK4NN+DisX+sHh8ArDh2RzKBjf1g8PgFZI7A5/Je2vJ5D8EaPyPwKDT1R6Q+B+CDTF0X4MEraj+qPmmfr4D4BTri45D4lNUHa8B8EQEKeqA+OsdOk7lapC6WFw4fVqDMGugFk2DnZmjLO45S4jjljUhTybRHhuzV2bsKu9rbBs3vN++wXU0+iYDM1R4OUTAmbc1Uw1LF/kvWt6zNLjTMNMtaBnkH96Y5LT2Ptas8APDqsj3oa2bCWHQHWF4spy5s9NQj7HGVGiT3eS6DoFtMsruaNHtMh0wC2CDYHdI03qptjo+esc9n6OkbuDjOUngBaPFXeiux3U8Y4SXNpszFzWv8A5yWtH6MkjRx10CtGcXwQeNp78HffnE8Gf/b/AONHwmLL3QQNN2f/AFNCp9Uf3/LE/wC5WNnsh497Q6iqP87iE6bs0oxSL7hZcuOlZ/ZD+I/RdcWrzAiHeJTMh5SOlHSZ37MfxH6KbekRP82PM/Rc81yk2pEqcZtlc2NY6O9bcA8QD5ryv2qMjEsPGiPRzvqvVMJemw8Wt+AXmftbZ+monjScPJ3/ACujH3EZcHAymSSV7EMh5U6Q4IbkSmpPkoiwHIgCHWbIkahEDrJQie5bdXGdbRpPMFzAaTyfetBYRxlpM8u5c+9X9kYZ75gDISASdzm3bHAwXAePBBhXJ0G1aGbDZhMsAPMDX0K5lhlb21MZ1dI0iQXHsjlv9FzwSw4Hyvcsh5AIG9AbiiLHXhwRsNXh7CNQ4HyW9jMLRq9qoIywZEhzmukQIEEh3FCVJmgrXJis2kd++Vt7ExGao0tmxvF+SwxsvWJI3Am8d50la/RnHDDVR1jZYTDgRdv7zeXBLPHcdjQlvueh0KnZDzIndvHcrePq5qFTq/fyOIFu0INiDY79UHaLmCnnzDLGadxESCDyXBU+kTqlWmwWZnMOuCc1gCNw0subHjc5UdU8iirK+ExtmipcDvaCeRNjyRtvYyKTYDw17iMziDOWDADbRcK30gxlNlUMYwB5bLjBAM8N2gkmRrzit0hxhq4akKjOrcxwGUWBY5rsrmjd7sEbiuyGDpk2/ByTzXFL3OaxbwXtIuLfAK5HY/vfIqpVwjmgOLXBrvdcRY8inpuIGttYXTDOvJB4/Ys0R8/gg0Si0XiUCi8XXR7EyxX1b/VHxKap73gPgpVTJby+ZSqjteXwCZgI0RdBpuIrEgwQ4QeCtUGEnQqtWoEOc42BMhSyyjVWPBO7PQtmbZfWw+Sr7rWw2KRMZZAcXXHNbezq4NMEANMXjQ8l59sXpMykINIZiIDm2J3XGl1pUNpOdOQgNP2QdPBeJkxO+D1I5VR0tfGMGbPmIymcome5aXRvo5WY19St1YqVnZy1wc402gQxkhwFh6krE2Rgn1yGU2y46E6D95x4DUrcp9M20a1ahiQf0dV7G1GiZa1xy526yBFxM/GmCHJLNN7Ua35ofxo//G7/AHo2D2a5jg4mnv8AdZlPnJT4Tb2Hqe5WYe6cp/hMFXuuGo048ZMW4q/SiTm2PC5h/RAEk9abkn3RvPNdL147/JLrheAbdyYm0mc2OiDf2rv4Qpf+km/tHeQXRGrbQ6xoptMifihRqK9CjkY1uuUATxgQvNPa+3t4c/u1B/iavUnBea+2FlsOf7Qf5E8O4EuDzAlOoFJXEMsozIQjoiYcKch0HBEKIkCFNgCeoUoSELW6PYsMq5XWZUGQncDrTf4Ojwc5ZGZLOsA0tskhwDveEyNQeDmHgRu4hZznolR0homYDrcCT8Db1VSoUWbkvYGoQ6RrB9YC0H4mwBMwFkYB2p3aes/JWc6Whr2L9LFTvjxVhxDrHXcVnMIO4IhMaW7jp/dKdIWzSrbUq/kpoE9jMCCdQNco7p+fFZOY2IsdeRUsR22xwvHPuQsOLR5JHFLga75Oo6QVRV6iNXMNQO1IzDsjmDP8I5KO2MR1uEYXWfTcwO5EZR8vKd4VHCVM7WT/ADYLfDMXf6/+QYKJtMfo3R3T4OFj4jzG6INXO7+4qh9JhvKM4W8FAM3p3u4qIw9PVVsOrVPUKrh9V2Y3cYkJKmy9mu0d3zKli3QSe4fAIVX3m8vmVYeRnDTEOEEHeMsW8YVMrqLFgrZeoOkWVfFUpHO3mo4Ax2SdJHkT9Qjm890Lgo6TK6mTMaenBeu1q+BbgqT8RSIqVQ3quqhr3EtBLgdIG+e7iF5jVYItoQuixOIa/DYBv84HVWz91jHHKPN48hwWaTW4YbyR7J0UoYcUGuwvaa6znmM5I1a/7pB3C3nK8S27iM+Jrv8AvV6hHLOY9IXsXQ6hRFCnUwwNNtRgFSnJcDUb2XEk/bkETv8AJeJ7StVq/wBo/wDzFZKtkCfIwcr+B2pVomaNR7O4G3i02PiFjnRTdiOz3my1CnsXQrbTsVQLqhaXseWPgRIgFpgaWMeBWzLwNAfxovLvZnjC3Fup5oFVjv4mdpvpn816mWfvnWPFBoKIgPtop02u+1HgmDQPtz4hENVvEIBIkLzj2xt/R4c/vvHoF6S4Lzr2xt/Q4c/0jv8AL/wjHkD4PJSEkkl0AMsKeHOvdKiFAmCkkBFproUXPQg8lTa3ipjDF/BSapWT5UTEabuPJDqog1Ki4LGC4b3eZJ+SLTKVNsttu+BQ80FEDLLZF2+IVinVBsP4T8jvVVj1ZaA7UIoA8w4cCYPime2D5ojmGIPaG47xGijiTDc3BaS2Ci1sx/aPCJ+Hlzt8jeADwWaWgu0DRpNu7dyFhIPP9YWnsyI4La2a8AAHeGyZE95vryUZSaWxbGre5a2zh3PINNoyUqQbILQS1k9qNd/NY2IwpFLrHOaO0G5J7fGYhdK3aYpiWtzwOy5rmQwyYDgRrA07wqXSXAtApva0tDpaWncdR81KE3aTK5MapyOfo4gTdCoaqTmCbKOHN13YnvRxTRdqi7eXzUnUs7jfTdFuYOoPenqt93dY31i6sYd2UfaPflP0T55fpFxryDaSHjNrlInjEXPerFF3aKz8RWPWCQRY8tyLTqdoFc5UuVG6jhccj/zKbBkipTO4T8p+Sdz9PLzTtsR3FZj4nU0e2ezt+bCEfdrPHg5rHfEleP7abFesOFar6PcvUPZbif0VYbg9h/iDh/pXmnSYRi8T/b1v/wBHIIOdVNmcFWqDT+srAcg1TomImt0dr9XisO/d1rAeTnBrvRxXuvUiIhfPNJ0R5g8CNCF7j0d2iMXQbVa4g6PbbsvA7Q5XkdxCWQUagoNG4JxTHAKLKR3uJUqdOOPilGHK889sY/k9D+2P+Ry9DK8/9sY/ktE/03+h6MeQPg8eTpSkuixDMGiQCcpApJBiSEJ5SDglKQIk4KZKETCBTOSYFIjgsYm1xBlqLlDhcQhCBrrw+qkLrGItd6K3hKl4VR1LeP8AtRY9Exth8aqGJpZmHLv3fRVqVZ5ETbvAKPTZBuSU3KAZoer5f2YzAgUweTiPdPL8Rqj1KTTEga+iTsEyNI5b+an0DKVFvZuNApvbQphwAa55qOu0xDnTYNE37oUKLcTjamVgfVd72UGY4mTzQBgaczl9T9V3vstr02VKzAxoJaHh2/snKQTw7Y9VOUOlOSKqfW+l8HA4DZNarny03uDCQ+GklpGrY1kcNyFgcCXOnRvH6Be6Y3Zzes62lDM363KyS4nR5jedCeSpY/ZYrvFKuc4dTqEO0dRexpLXMduaYgsNt9iLiGd3VBlgVWmeYDCtA42tKrVaY3SD3H6p6mJJFlVqYmR37v8AlXptkNiliD2gZ+KLSddCxVsvMp6aMo9LoCd7mkLjwRaL5APfB5ix9VVolSoPhzm8SHD0B+SQeD+pHrfsmcCcQ0720z5F/wDuXA9K2xi8QP6Z/qZ+a7P2TP8A5RVHGjPk9v8AuXJdNxGOxI/pfk1ZFM/eYM3KqYyuWwbawQbq05UcWc3ZGp9IM270SJZwmJYbEgeP1Xovs525ToCuyscrSWPYQCZs5rtOTV5i2d7B3OAzeY3o+GxlSkD1ZyAxdvMSIdoslfIHfg92d0vwo+24/wBxyEemWH3CoeTF4fU2pWaTFR8uu4zqUWjtOsYmq/8AiKr6UboTqn7nsz+mlLdSrH+6PquP9pW3m4nDMDWPZlqg9uLyx4suCr42pJl79fvO+qqV6hOpJ5kn4o+nFcIylJ8sEkoFyZahimFNigFIFTkMhAKUKIKUpTEiUwTJwsYTERoQaV/Mq8ymBrc8FjEKdFFgKVykGIpGIkKpXZvCvFCe1ajAKFZXmVpIWa+kZspNnesmA1XVBuTipxNuCzie8pCrAsAT4z6FbqNRp5y7UwFq9H9rfk1TM0jtNyS6SBJBmx/dXMNovNzI5n5IjaJ3lZpyVBjJRdns+A24HCWnMTAgQJ4uF+yFy/SbpvVovy4fq3djK+oW53AujOwXgXF5B8Fx+Ex1SmC1lRwBmY79b6jRVso4m9zfVJDB0uys86apIsF5IEb/AA9EGozK6FPrdO75pqhzOldaUUcrbZXxhu0dx/HopUUKuZee63z+aPSZvHooTdyZSKpFumllkg8D52v8kmp6be1PclGjyejeyOt/K3A76D/R9MrE9obY2hiNLuYbd9NhCuey+vGOZNszXt5yLDzA8lV9orY2hX7yw+dNiy5KZeTmHrLe0OqQtKq6AVSwtGe3vk+iZkS3QoBtwhVnZrTbuRqr7W3qpS94pscbYsnQLFajkEXDnRCxLYcQjYYXCsuRXwKuy096A76K5VEtPNS2tQaw0w1rmk0abnh0++4Ekid0Fq0nTo0eDKISRYSQoJQZRPBFGH4lHBUSVFpDWQGGHeoZAil6CXLUjWSAHBSgcAhykCsYPSYNwAVhoVRlQI7KvBKxixKgXSky+qnCKAyGVQeEVQeiAFCk1qZTag0EpVXouFqcFTruuVPDOQjsZq0ajhZCJRKVwlkhWJjsshFyLKA/VAI+ZSa5DCdYNFnYODbiMQ2m85Q9xl3AAE7+SbCWPcUfojhg/EMDhIEkiCZgaW74Rto4Pqa1Rg0DraixuPio15H+xAlEayCRvHDvVdx702BryXDvjwH/ADKI0O46roDWy42j/f8APq3keoCv+1L/ANwfaJZTI7xlifRcoyrlvwB0sdNx3LYwOOpYsmvjsQX1A/Iyg1pDiwfq2gtaM1yRaDxS30qx5xtpHPP7Vhpv+imBC73a2x6dajmZTbRqNAyhsAR918WPdv8ABcA90SN4sRvB4IY8inwJkxuBFgl3JBo+8easURH43qrRN12Y1sjnlyRxZ7Z5qeF94IdX3yiUTBCaK3A+Czl3cSfitjpbgg2nQIAlrGsJG+xifI+azdndp7B3z5FaPSyuTAJm49J0XPmyVljAvi0eTLjlmT2j+TmYSUwEleiJTYUioUiiFQKEH6Iak8qKxhJJJLGEEbKLSgBWKNQRBSDEwCPdJ+PxTiu7hPoUQObGql2SjQAIxbd8t5hTFZp0IUXlu8HyQ3NZwWMGhSCom3ukhELngXMgrWailU1KfDG90q4v4lQYdEqCbeFdZSeq2EffmrFRWRNkCg1NUQuVeq66zCiYTvNjyQg5O42QvYJ1fs9wWeoXZmh2jGvsHm5ytfoHWbYkI/TLClmIlwIkRedWmDrfeEf2eYym1ppl4a57jLKwzUKotDSdabxuctD2l0oNEkOEBzSHHM5vukNLvttj3X7xbcpKW9HRLDUFI4h7uSp0aDgQRZEqTuaSOOnqrlCiHAdtgncSc3kQumGnyz7Ys5XljHlhMNSdUcGNGZzrAceOvdK63YezqeHg9l9Rw/WRLWmLikPtGPtWXLUKbWOa4uaS0yA7Ll8W3JWgzpC1gtmc9wOd7ryfs5AdGARa0n1bL8M1LSSX5GxavFbbNDbe3n0WluYOcR2YOk/ad9FxLKZnOTJOvfPFajsZSJJfmcTcktYSTxJKk3aNMaUyf7rB8l14/g7iu78HPk1zk+0A2qDoVWoC60/zt92k3xv8AmG0ak6NHJq6I/Deld34IS1L9vyZNY9rxRKeq0KtZzveg+AQOrCD0ElumBapeUWNjYttKo0vEtIIMaid44qx0oF23BDrgjSNQfULMNJNWc5zWD7oI/xOI9CFxZdBP1FOjrw65xhKEX9MuSASTZSkm9Gf+L/0L6kfcyqBsjKtQEKxK89M6KBFNKd+qGiAnKaVENKfIsGh2lFYgtRWlKEsMhTa3gUNhsm607oVYwlLtQjklyWM4NiQl1I3IPW8WjwTCpwCutHmf6RfUj7hKjLFbmC6LOqUszqtNoi0S6/2Q7SBylc+apV5uJqUqIDH/o3GRaHTw3wPFQ1Gmy40vBXFkg+TH2lhXUqjqb7OaYMGRxkHhF/FBZG9aleajszoLjqT3AAegTNHLyUktgspsqcPgrLKjt4n0+KkUmo0AlYjeofk86KfW8QD6FFp3uCfGCF1wngS+qLf8knGb4aIMw3f5BE/JhvlKpUy+9/hJTmnIkHXim+ZxLtxr+bYvpS8yY9OGuBb3/i66La+1TXwtIO7RpugHXKCHAsJ4EtkD6rlSIKt4eXNylxDZBjdJgTClLUPqU0kq9kWhH6HjbbT9yTXEbyFH8m3qwMFrDiq4MHiuuHxTq2nG/22OWWja7XQVtCb5AR3T6G6nUoNkwCBuDru0vJAE3lWKDs1iT8UZ1NzbtLf4QCu3FrsF8tfvf8AZDJp81f8M7qxwShWHYx/H0Cj+Vu7vJeicbsCHKWZOcSe7yTdceAWoFMRcmlI1O4Ji/uCFBoRSqUi2A4QSMw5OuD5FW9ldU9+SoH5nEBhaRlH3i4G5tpBGnfbp+l2zWvptqsaKfVsawNBJzU2tGUuP35zTrqBuXk5/imLFqo4Xe+1/fajsx6WUsTmcUknkJL1qOU//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70664" name="AutoShape 8" descr="data:image/jpeg;base64,/9j/4AAQSkZJRgABAQAAAQABAAD/2wCEAAkGBxQSEhUUEBQUFBUVFRcVFBUUFhQUFxQXFBcWFxQUFBUYHCggGBolHBQUITEhJSksLi4uFx8zODMsNygtLiwBCgoKDg0OGxAQGy4kHyQsLCwsLCwsLCwvLCwsLCwsLCwsLCwsLSwsLC8sLCwsLCwsLCwsLCwsLCwsLCwsLCwsLP/AABEIAK4BIgMBIgACEQEDEQH/xAAcAAABBQEBAQAAAAAAAAAAAAADAAECBAUGBwj/xABIEAABAwIDBAcFAwcMAQUAAAABAAIRAyEEEjEFQVFxBhMiYYGRoQcyscHRQlLwFBUjM1NikiRDY3JzgqKywtLh8dMWNZOjs//EABkBAAMBAQEAAAAAAAAAAAAAAAECAwAEBf/EACwRAAICAQMDAgUEAwAAAAAAAAABAhEDBCExEjJBE1EFFCJhoUJxgeFSkdH/2gAMAwEAAhEDEQA/APJFPcohT3eS6SAmJMfeFB2ingqRc6Bz/HolnKkOlbNHBYfNGbRb+F2Sx32QsjBmXgaACVt0NoZbFpPIgeQK4Zt+DsxJVuY229mdUZGnw7ll1BYePyXVdIKwdTIAuQHTLdNeNzyXLVdB4/Jdemk3Dc5tRFRnsBw4ueaNX1HIfNDw415o1cXHJdC4IvkhhhrzUiLpsHp4/NTIRXAPJOk245fNUsOO0VoM15D5KhhR2nIS5RlwWq4sOXzKDSHxVjEtsOSDSGvNF8mXA2IH6QIjxZvioYr9YPxuRags3x+SHuYnRCqtF1bojXkq1MXTS8ARKsLjkE8XHJSrC45BIi/gEK3CRI7SHX98oo95DrDtlCXBkdF0AY1+LyPGZrqbwQdDBaR8F6R+Y8P+yb6/Vea+z138up97ag/wk/JevZVyzbsqkjK/MWH/AGTfX6pvzFh/2TfX6rRNUDW1yPJN1zd19fQTvS9TDSM38y4aY6ts8Jd9UjsbDD7DR4u+qvPLHe9Pru/7SfTYYkSD8RDdPILdTBSKf5jofsx5u+qX5loH7Gv7zvqrYDLxJtOp0F0stO2ug4/jgt1M1IqfmOj9z/E76qJ2FR+6f4nfVafWt4/FLrW8ULZulGX+YqP3T/E5eXdKKOXGVgNA63kCvaC1eR9NqcY6t35T5saqY3bA0jAASSCS6BCopu08R80wCk7TxHzSmBP0RtlYkU6ocdND3A7/ADAQyEJzbwkmrRSLp2dIwDMcpB0ggzIN9VtZ25DaXX4cNVzlBjqZg7j+Pr4rpGZX5dBN7Egg24Lgkd+ORTc5povBnMGv1BEWtC5yroPH5LpNuEMpuBu50BtybTJ9FzlbRvj8l2absbOXVO5pAsNv5omK/wBKhhtPErVwWAFQ5nmGgDm48OStKajDqZzxi5SpGfg29lqc8dy2cRgAGEjfYdw4Dgq+MwUU2tGup58FyfO+Ejo+W82U6d80cD8IVLCtILpWucIBTBGs28EDE4cOMxrw3nuTrVdTtoV4a8gcU4WuNOKFQHxV1+w6hEtaSOIEpVtmVKNqgid/NWhnjOVE5YnFWUcT+s/HAI7xYcz8kLEj9KPxuCM8dkcz8ldeST8D0t/I/BV6YurNHU8j8Cq9MXWfgyCVhccgkdfAKVYXH9VM4X8vgj5MRHvINb9Y5HbqgVv1jksuAxNvoG6NoUO9zh5scvawxeFbEzU3isww9pJabWMEaGxsVvDb+Jbfr6knWXT5AyuGc11HQouj1fq0urXmuA6YYhrhnd1o4ODR5Fo15yu/2XjW4hmelUkaEFoBaeDglTszVB6tMx2YlDGb7vqPx/0rHUv+96BP1DrS7fe2t9EQFdub7nqE7Gmbt8UUYdw0d5hJuHd97v03/grAF1Y4Jur7lMUHX7W/gn6kzMrGBFi8l9oTIxtTvpsP+GPkvYHNXk/tMZGM50WehcFTF3AlwcgAnThMugQqhScbeP1QKlWBZQYZSOVBUbD5lHLN07QpMCm5NlEj0Ho3hqWOoBr7VGDKXDUEaE8QdfNBrdHsRTfkDM0mGubcHgSfs+KwOim1jhsQ1x9x/YfusTZ3gfmtTpNRyVS1hJY7t3cXFt75ZMiSWy7X1UXC2OptFXpDseoytUBILKTW9pxgdpoJA4mZ9Fh1nAhsd/yW50gaXUWHMSScz5mXF03JNzEBc61qpiyPpoGSFMJhGSPErapVSDbQCBzVDZdMTfQXWtUrMytiPfg8gR9VHUZbaih8UEtwpxFoN4/HyQ8TVLms0JJ/HxTFkVHcj8LK5svDda8N0DW/HVctVuVtvY0+jmxG4gy8E02CLGMzjuHcFZ29sFjGE0qTm9XleTqXNJymIOg1K6nYNBlMBggAK7jdotY+JZ2RMOcG5pmwMdyVN2W6Uec7P2gGtBcXwTFg2B6z6Kp0mqhzTGocJk3N4NosJK1NoNw7i6pRp5cw9y1nO97KeHcquMqsfQcCCH5LzvLRrAJ4C/eqY6WRP7gyK4NN+DisX+sHh8ArDh2RzKBjf1g8PgFZI7A5/Je2vJ5D8EaPyPwKDT1R6Q+B+CDTF0X4MEraj+qPmmfr4D4BTri45D4lNUHa8B8EQEKeqA+OsdOk7lapC6WFw4fVqDMGugFk2DnZmjLO45S4jjljUhTybRHhuzV2bsKu9rbBs3vN++wXU0+iYDM1R4OUTAmbc1Uw1LF/kvWt6zNLjTMNMtaBnkH96Y5LT2Ptas8APDqsj3oa2bCWHQHWF4spy5s9NQj7HGVGiT3eS6DoFtMsruaNHtMh0wC2CDYHdI03qptjo+esc9n6OkbuDjOUngBaPFXeiux3U8Y4SXNpszFzWv8A5yWtH6MkjRx10CtGcXwQeNp78HffnE8Gf/b/AONHwmLL3QQNN2f/AFNCp9Uf3/LE/wC5WNnsh497Q6iqP87iE6bs0oxSL7hZcuOlZ/ZD+I/RdcWrzAiHeJTMh5SOlHSZ37MfxH6KbekRP82PM/Rc81yk2pEqcZtlc2NY6O9bcA8QD5ryv2qMjEsPGiPRzvqvVMJemw8Wt+AXmftbZ+monjScPJ3/ACujH3EZcHAymSSV7EMh5U6Q4IbkSmpPkoiwHIgCHWbIkahEDrJQie5bdXGdbRpPMFzAaTyfetBYRxlpM8u5c+9X9kYZ75gDISASdzm3bHAwXAePBBhXJ0G1aGbDZhMsAPMDX0K5lhlb21MZ1dI0iQXHsjlv9FzwSw4Hyvcsh5AIG9AbiiLHXhwRsNXh7CNQ4HyW9jMLRq9qoIywZEhzmukQIEEh3FCVJmgrXJis2kd++Vt7ExGao0tmxvF+SwxsvWJI3Am8d50la/RnHDDVR1jZYTDgRdv7zeXBLPHcdjQlvueh0KnZDzIndvHcrePq5qFTq/fyOIFu0INiDY79UHaLmCnnzDLGadxESCDyXBU+kTqlWmwWZnMOuCc1gCNw0subHjc5UdU8iirK+ExtmipcDvaCeRNjyRtvYyKTYDw17iMziDOWDADbRcK30gxlNlUMYwB5bLjBAM8N2gkmRrzit0hxhq4akKjOrcxwGUWBY5rsrmjd7sEbiuyGDpk2/ByTzXFL3OaxbwXtIuLfAK5HY/vfIqpVwjmgOLXBrvdcRY8inpuIGttYXTDOvJB4/Ys0R8/gg0Si0XiUCi8XXR7EyxX1b/VHxKap73gPgpVTJby+ZSqjteXwCZgI0RdBpuIrEgwQ4QeCtUGEnQqtWoEOc42BMhSyyjVWPBO7PQtmbZfWw+Sr7rWw2KRMZZAcXXHNbezq4NMEANMXjQ8l59sXpMykINIZiIDm2J3XGl1pUNpOdOQgNP2QdPBeJkxO+D1I5VR0tfGMGbPmIymcome5aXRvo5WY19St1YqVnZy1wc402gQxkhwFh6krE2Rgn1yGU2y46E6D95x4DUrcp9M20a1ahiQf0dV7G1GiZa1xy526yBFxM/GmCHJLNN7Ua35ofxo//G7/AHo2D2a5jg4mnv8AdZlPnJT4Tb2Hqe5WYe6cp/hMFXuuGo048ZMW4q/SiTm2PC5h/RAEk9abkn3RvPNdL147/JLrheAbdyYm0mc2OiDf2rv4Qpf+km/tHeQXRGrbQ6xoptMifihRqK9CjkY1uuUATxgQvNPa+3t4c/u1B/iavUnBea+2FlsOf7Qf5E8O4EuDzAlOoFJXEMsozIQjoiYcKch0HBEKIkCFNgCeoUoSELW6PYsMq5XWZUGQncDrTf4Ojwc5ZGZLOsA0tskhwDveEyNQeDmHgRu4hZznolR0homYDrcCT8Db1VSoUWbkvYGoQ6RrB9YC0H4mwBMwFkYB2p3aes/JWc6Whr2L9LFTvjxVhxDrHXcVnMIO4IhMaW7jp/dKdIWzSrbUq/kpoE9jMCCdQNco7p+fFZOY2IsdeRUsR22xwvHPuQsOLR5JHFLga75Oo6QVRV6iNXMNQO1IzDsjmDP8I5KO2MR1uEYXWfTcwO5EZR8vKd4VHCVM7WT/ADYLfDMXf6/+QYKJtMfo3R3T4OFj4jzG6INXO7+4qh9JhvKM4W8FAM3p3u4qIw9PVVsOrVPUKrh9V2Y3cYkJKmy9mu0d3zKli3QSe4fAIVX3m8vmVYeRnDTEOEEHeMsW8YVMrqLFgrZeoOkWVfFUpHO3mo4Ax2SdJHkT9Qjm890Lgo6TK6mTMaenBeu1q+BbgqT8RSIqVQ3quqhr3EtBLgdIG+e7iF5jVYItoQuixOIa/DYBv84HVWz91jHHKPN48hwWaTW4YbyR7J0UoYcUGuwvaa6znmM5I1a/7pB3C3nK8S27iM+Jrv8AvV6hHLOY9IXsXQ6hRFCnUwwNNtRgFSnJcDUb2XEk/bkETv8AJeJ7StVq/wBo/wDzFZKtkCfIwcr+B2pVomaNR7O4G3i02PiFjnRTdiOz3my1CnsXQrbTsVQLqhaXseWPgRIgFpgaWMeBWzLwNAfxovLvZnjC3Fup5oFVjv4mdpvpn816mWfvnWPFBoKIgPtop02u+1HgmDQPtz4hENVvEIBIkLzj2xt/R4c/vvHoF6S4Lzr2xt/Q4c/0jv8AL/wjHkD4PJSEkkl0AMsKeHOvdKiFAmCkkBFproUXPQg8lTa3ipjDF/BSapWT5UTEabuPJDqog1Ki4LGC4b3eZJ+SLTKVNsttu+BQ80FEDLLZF2+IVinVBsP4T8jvVVj1ZaA7UIoA8w4cCYPime2D5ojmGIPaG47xGijiTDc3BaS2Ci1sx/aPCJ+Hlzt8jeADwWaWgu0DRpNu7dyFhIPP9YWnsyI4La2a8AAHeGyZE95vryUZSaWxbGre5a2zh3PINNoyUqQbILQS1k9qNd/NY2IwpFLrHOaO0G5J7fGYhdK3aYpiWtzwOy5rmQwyYDgRrA07wqXSXAtApva0tDpaWncdR81KE3aTK5MapyOfo4gTdCoaqTmCbKOHN13YnvRxTRdqi7eXzUnUs7jfTdFuYOoPenqt93dY31i6sYd2UfaPflP0T55fpFxryDaSHjNrlInjEXPerFF3aKz8RWPWCQRY8tyLTqdoFc5UuVG6jhccj/zKbBkipTO4T8p+Sdz9PLzTtsR3FZj4nU0e2ezt+bCEfdrPHg5rHfEleP7abFesOFar6PcvUPZbif0VYbg9h/iDh/pXmnSYRi8T/b1v/wBHIIOdVNmcFWqDT+srAcg1TomImt0dr9XisO/d1rAeTnBrvRxXuvUiIhfPNJ0R5g8CNCF7j0d2iMXQbVa4g6PbbsvA7Q5XkdxCWQUagoNG4JxTHAKLKR3uJUqdOOPilGHK889sY/k9D+2P+Ry9DK8/9sY/ktE/03+h6MeQPg8eTpSkuixDMGiQCcpApJBiSEJ5SDglKQIk4KZKETCBTOSYFIjgsYm1xBlqLlDhcQhCBrrw+qkLrGItd6K3hKl4VR1LeP8AtRY9Exth8aqGJpZmHLv3fRVqVZ5ETbvAKPTZBuSU3KAZoer5f2YzAgUweTiPdPL8Rqj1KTTEga+iTsEyNI5b+an0DKVFvZuNApvbQphwAa55qOu0xDnTYNE37oUKLcTjamVgfVd72UGY4mTzQBgaczl9T9V3vstr02VKzAxoJaHh2/snKQTw7Y9VOUOlOSKqfW+l8HA4DZNarny03uDCQ+GklpGrY1kcNyFgcCXOnRvH6Be6Y3Zzes62lDM363KyS4nR5jedCeSpY/ZYrvFKuc4dTqEO0dRexpLXMduaYgsNt9iLiGd3VBlgVWmeYDCtA42tKrVaY3SD3H6p6mJJFlVqYmR37v8AlXptkNiliD2gZ+KLSddCxVsvMp6aMo9LoCd7mkLjwRaL5APfB5ix9VVolSoPhzm8SHD0B+SQeD+pHrfsmcCcQ0720z5F/wDuXA9K2xi8QP6Z/qZ+a7P2TP8A5RVHGjPk9v8AuXJdNxGOxI/pfk1ZFM/eYM3KqYyuWwbawQbq05UcWc3ZGp9IM270SJZwmJYbEgeP1Xovs525ToCuyscrSWPYQCZs5rtOTV5i2d7B3OAzeY3o+GxlSkD1ZyAxdvMSIdoslfIHfg92d0vwo+24/wBxyEemWH3CoeTF4fU2pWaTFR8uu4zqUWjtOsYmq/8AiKr6UboTqn7nsz+mlLdSrH+6PquP9pW3m4nDMDWPZlqg9uLyx4suCr42pJl79fvO+qqV6hOpJ5kn4o+nFcIylJ8sEkoFyZahimFNigFIFTkMhAKUKIKUpTEiUwTJwsYTERoQaV/Mq8ymBrc8FjEKdFFgKVykGIpGIkKpXZvCvFCe1ajAKFZXmVpIWa+kZspNnesmA1XVBuTipxNuCzie8pCrAsAT4z6FbqNRp5y7UwFq9H9rfk1TM0jtNyS6SBJBmx/dXMNovNzI5n5IjaJ3lZpyVBjJRdns+A24HCWnMTAgQJ4uF+yFy/SbpvVovy4fq3djK+oW53AujOwXgXF5B8Fx+Ex1SmC1lRwBmY79b6jRVso4m9zfVJDB0uys86apIsF5IEb/AA9EGozK6FPrdO75pqhzOldaUUcrbZXxhu0dx/HopUUKuZee63z+aPSZvHooTdyZSKpFumllkg8D52v8kmp6be1PclGjyejeyOt/K3A76D/R9MrE9obY2hiNLuYbd9NhCuey+vGOZNszXt5yLDzA8lV9orY2hX7yw+dNiy5KZeTmHrLe0OqQtKq6AVSwtGe3vk+iZkS3QoBtwhVnZrTbuRqr7W3qpS94pscbYsnQLFajkEXDnRCxLYcQjYYXCsuRXwKuy096A76K5VEtPNS2tQaw0w1rmk0abnh0++4Ekid0Fq0nTo0eDKISRYSQoJQZRPBFGH4lHBUSVFpDWQGGHeoZAil6CXLUjWSAHBSgcAhykCsYPSYNwAVhoVRlQI7KvBKxixKgXSky+qnCKAyGVQeEVQeiAFCk1qZTag0EpVXouFqcFTruuVPDOQjsZq0ajhZCJRKVwlkhWJjsshFyLKA/VAI+ZSa5DCdYNFnYODbiMQ2m85Q9xl3AAE7+SbCWPcUfojhg/EMDhIEkiCZgaW74Rto4Pqa1Rg0DraixuPio15H+xAlEayCRvHDvVdx702BryXDvjwH/ADKI0O46roDWy42j/f8APq3keoCv+1L/ANwfaJZTI7xlifRcoyrlvwB0sdNx3LYwOOpYsmvjsQX1A/Iyg1pDiwfq2gtaM1yRaDxS30qx5xtpHPP7Vhpv+imBC73a2x6dajmZTbRqNAyhsAR918WPdv8ABcA90SN4sRvB4IY8inwJkxuBFgl3JBo+8easURH43qrRN12Y1sjnlyRxZ7Z5qeF94IdX3yiUTBCaK3A+Czl3cSfitjpbgg2nQIAlrGsJG+xifI+azdndp7B3z5FaPSyuTAJm49J0XPmyVljAvi0eTLjlmT2j+TmYSUwEleiJTYUioUiiFQKEH6Iak8qKxhJJJLGEEbKLSgBWKNQRBSDEwCPdJ+PxTiu7hPoUQObGql2SjQAIxbd8t5hTFZp0IUXlu8HyQ3NZwWMGhSCom3ukhELngXMgrWailU1KfDG90q4v4lQYdEqCbeFdZSeq2EffmrFRWRNkCg1NUQuVeq66zCiYTvNjyQg5O42QvYJ1fs9wWeoXZmh2jGvsHm5ytfoHWbYkI/TLClmIlwIkRedWmDrfeEf2eYym1ppl4a57jLKwzUKotDSdabxuctD2l0oNEkOEBzSHHM5vukNLvttj3X7xbcpKW9HRLDUFI4h7uSp0aDgQRZEqTuaSOOnqrlCiHAdtgncSc3kQumGnyz7Ys5XljHlhMNSdUcGNGZzrAceOvdK63YezqeHg9l9Rw/WRLWmLikPtGPtWXLUKbWOa4uaS0yA7Ll8W3JWgzpC1gtmc9wOd7ryfs5AdGARa0n1bL8M1LSSX5GxavFbbNDbe3n0WluYOcR2YOk/ad9FxLKZnOTJOvfPFajsZSJJfmcTcktYSTxJKk3aNMaUyf7rB8l14/g7iu78HPk1zk+0A2qDoVWoC60/zt92k3xv8AmG0ak6NHJq6I/Deld34IS1L9vyZNY9rxRKeq0KtZzveg+AQOrCD0ElumBapeUWNjYttKo0vEtIIMaid44qx0oF23BDrgjSNQfULMNJNWc5zWD7oI/xOI9CFxZdBP1FOjrw65xhKEX9MuSASTZSkm9Gf+L/0L6kfcyqBsjKtQEKxK89M6KBFNKd+qGiAnKaVENKfIsGh2lFYgtRWlKEsMhTa3gUNhsm607oVYwlLtQjklyWM4NiQl1I3IPW8WjwTCpwCutHmf6RfUj7hKjLFbmC6LOqUszqtNoi0S6/2Q7SBylc+apV5uJqUqIDH/o3GRaHTw3wPFQ1Gmy40vBXFkg+TH2lhXUqjqb7OaYMGRxkHhF/FBZG9aleajszoLjqT3AAegTNHLyUktgspsqcPgrLKjt4n0+KkUmo0AlYjeofk86KfW8QD6FFp3uCfGCF1wngS+qLf8knGb4aIMw3f5BE/JhvlKpUy+9/hJTmnIkHXim+ZxLtxr+bYvpS8yY9OGuBb3/i66La+1TXwtIO7RpugHXKCHAsJ4EtkD6rlSIKt4eXNylxDZBjdJgTClLUPqU0kq9kWhH6HjbbT9yTXEbyFH8m3qwMFrDiq4MHiuuHxTq2nG/22OWWja7XQVtCb5AR3T6G6nUoNkwCBuDru0vJAE3lWKDs1iT8UZ1NzbtLf4QCu3FrsF8tfvf8AZDJp81f8M7qxwShWHYx/H0Cj+Vu7vJeicbsCHKWZOcSe7yTdceAWoFMRcmlI1O4Ji/uCFBoRSqUi2A4QSMw5OuD5FW9ldU9+SoH5nEBhaRlH3i4G5tpBGnfbp+l2zWvptqsaKfVsawNBJzU2tGUuP35zTrqBuXk5/imLFqo4Xe+1/fajsx6WUsTmcUknkJL1qOU//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70666" name="AutoShape 10" descr="data:image/jpeg;base64,/9j/4AAQSkZJRgABAQAAAQABAAD/2wCEAAkGBxQSEhUUEBQUFBUVFRcVFBUUFhQUFxQXFBcWFxQUFBUYHCggGBolHBQUITEhJSksLi4uFx8zODMsNygtLiwBCgoKDg0OGxAQGy4kHyQsLCwsLCwsLCwvLCwsLCwsLCwsLCwsLSwsLC8sLCwsLCwsLCwsLCwsLCwsLCwsLCwsLP/AABEIAK4BIgMBIgACEQEDEQH/xAAcAAABBQEBAQAAAAAAAAAAAAADAAECBAUGBwj/xABIEAABAwIDBAcFAwcMAQUAAAABAAIRAyEEEjEFQVFxBhMiYYGRoQcyscHRQlLwFBUjM1NikiRDY3JzgqKywtLh8dMWNZOjs//EABkBAAMBAQEAAAAAAAAAAAAAAAECAwAEBf/EACwRAAICAQMDAgUEAwAAAAAAAAABAhEDBCExEjJBE1EFFCJhoUJxgeFSkdH/2gAMAwEAAhEDEQA/APJFPcohT3eS6SAmJMfeFB2ingqRc6Bz/HolnKkOlbNHBYfNGbRb+F2Sx32QsjBmXgaACVt0NoZbFpPIgeQK4Zt+DsxJVuY229mdUZGnw7ll1BYePyXVdIKwdTIAuQHTLdNeNzyXLVdB4/Jdemk3Dc5tRFRnsBw4ueaNX1HIfNDw415o1cXHJdC4IvkhhhrzUiLpsHp4/NTIRXAPJOk245fNUsOO0VoM15D5KhhR2nIS5RlwWq4sOXzKDSHxVjEtsOSDSGvNF8mXA2IH6QIjxZvioYr9YPxuRags3x+SHuYnRCqtF1bojXkq1MXTS8ARKsLjkE8XHJSrC45BIi/gEK3CRI7SHX98oo95DrDtlCXBkdF0AY1+LyPGZrqbwQdDBaR8F6R+Y8P+yb6/Vea+z138up97ag/wk/JevZVyzbsqkjK/MWH/AGTfX6pvzFh/2TfX6rRNUDW1yPJN1zd19fQTvS9TDSM38y4aY6ts8Jd9UjsbDD7DR4u+qvPLHe9Pru/7SfTYYkSD8RDdPILdTBSKf5jofsx5u+qX5loH7Gv7zvqrYDLxJtOp0F0stO2ug4/jgt1M1IqfmOj9z/E76qJ2FR+6f4nfVafWt4/FLrW8ULZulGX+YqP3T/E5eXdKKOXGVgNA63kCvaC1eR9NqcY6t35T5saqY3bA0jAASSCS6BCopu08R80wCk7TxHzSmBP0RtlYkU6ocdND3A7/ADAQyEJzbwkmrRSLp2dIwDMcpB0ggzIN9VtZ25DaXX4cNVzlBjqZg7j+Pr4rpGZX5dBN7Egg24Lgkd+ORTc5povBnMGv1BEWtC5yroPH5LpNuEMpuBu50BtybTJ9FzlbRvj8l2absbOXVO5pAsNv5omK/wBKhhtPErVwWAFQ5nmGgDm48OStKajDqZzxi5SpGfg29lqc8dy2cRgAGEjfYdw4Dgq+MwUU2tGup58FyfO+Ejo+W82U6d80cD8IVLCtILpWucIBTBGs28EDE4cOMxrw3nuTrVdTtoV4a8gcU4WuNOKFQHxV1+w6hEtaSOIEpVtmVKNqgid/NWhnjOVE5YnFWUcT+s/HAI7xYcz8kLEj9KPxuCM8dkcz8ldeST8D0t/I/BV6YurNHU8j8Cq9MXWfgyCVhccgkdfAKVYXH9VM4X8vgj5MRHvINb9Y5HbqgVv1jksuAxNvoG6NoUO9zh5scvawxeFbEzU3isww9pJabWMEaGxsVvDb+Jbfr6knWXT5AyuGc11HQouj1fq0urXmuA6YYhrhnd1o4ODR5Fo15yu/2XjW4hmelUkaEFoBaeDglTszVB6tMx2YlDGb7vqPx/0rHUv+96BP1DrS7fe2t9EQFdub7nqE7Gmbt8UUYdw0d5hJuHd97v03/grAF1Y4Jur7lMUHX7W/gn6kzMrGBFi8l9oTIxtTvpsP+GPkvYHNXk/tMZGM50WehcFTF3AlwcgAnThMugQqhScbeP1QKlWBZQYZSOVBUbD5lHLN07QpMCm5NlEj0Ho3hqWOoBr7VGDKXDUEaE8QdfNBrdHsRTfkDM0mGubcHgSfs+KwOim1jhsQ1x9x/YfusTZ3gfmtTpNRyVS1hJY7t3cXFt75ZMiSWy7X1UXC2OptFXpDseoytUBILKTW9pxgdpoJA4mZ9Fh1nAhsd/yW50gaXUWHMSScz5mXF03JNzEBc61qpiyPpoGSFMJhGSPErapVSDbQCBzVDZdMTfQXWtUrMytiPfg8gR9VHUZbaih8UEtwpxFoN4/HyQ8TVLms0JJ/HxTFkVHcj8LK5svDda8N0DW/HVctVuVtvY0+jmxG4gy8E02CLGMzjuHcFZ29sFjGE0qTm9XleTqXNJymIOg1K6nYNBlMBggAK7jdotY+JZ2RMOcG5pmwMdyVN2W6Uec7P2gGtBcXwTFg2B6z6Kp0mqhzTGocJk3N4NosJK1NoNw7i6pRp5cw9y1nO97KeHcquMqsfQcCCH5LzvLRrAJ4C/eqY6WRP7gyK4NN+DisX+sHh8ArDh2RzKBjf1g8PgFZI7A5/Je2vJ5D8EaPyPwKDT1R6Q+B+CDTF0X4MEraj+qPmmfr4D4BTri45D4lNUHa8B8EQEKeqA+OsdOk7lapC6WFw4fVqDMGugFk2DnZmjLO45S4jjljUhTybRHhuzV2bsKu9rbBs3vN++wXU0+iYDM1R4OUTAmbc1Uw1LF/kvWt6zNLjTMNMtaBnkH96Y5LT2Ptas8APDqsj3oa2bCWHQHWF4spy5s9NQj7HGVGiT3eS6DoFtMsruaNHtMh0wC2CDYHdI03qptjo+esc9n6OkbuDjOUngBaPFXeiux3U8Y4SXNpszFzWv8A5yWtH6MkjRx10CtGcXwQeNp78HffnE8Gf/b/AONHwmLL3QQNN2f/AFNCp9Uf3/LE/wC5WNnsh497Q6iqP87iE6bs0oxSL7hZcuOlZ/ZD+I/RdcWrzAiHeJTMh5SOlHSZ37MfxH6KbekRP82PM/Rc81yk2pEqcZtlc2NY6O9bcA8QD5ryv2qMjEsPGiPRzvqvVMJemw8Wt+AXmftbZ+monjScPJ3/ACujH3EZcHAymSSV7EMh5U6Q4IbkSmpPkoiwHIgCHWbIkahEDrJQie5bdXGdbRpPMFzAaTyfetBYRxlpM8u5c+9X9kYZ75gDISASdzm3bHAwXAePBBhXJ0G1aGbDZhMsAPMDX0K5lhlb21MZ1dI0iQXHsjlv9FzwSw4Hyvcsh5AIG9AbiiLHXhwRsNXh7CNQ4HyW9jMLRq9qoIywZEhzmukQIEEh3FCVJmgrXJis2kd++Vt7ExGao0tmxvF+SwxsvWJI3Am8d50la/RnHDDVR1jZYTDgRdv7zeXBLPHcdjQlvueh0KnZDzIndvHcrePq5qFTq/fyOIFu0INiDY79UHaLmCnnzDLGadxESCDyXBU+kTqlWmwWZnMOuCc1gCNw0subHjc5UdU8iirK+ExtmipcDvaCeRNjyRtvYyKTYDw17iMziDOWDADbRcK30gxlNlUMYwB5bLjBAM8N2gkmRrzit0hxhq4akKjOrcxwGUWBY5rsrmjd7sEbiuyGDpk2/ByTzXFL3OaxbwXtIuLfAK5HY/vfIqpVwjmgOLXBrvdcRY8inpuIGttYXTDOvJB4/Ys0R8/gg0Si0XiUCi8XXR7EyxX1b/VHxKap73gPgpVTJby+ZSqjteXwCZgI0RdBpuIrEgwQ4QeCtUGEnQqtWoEOc42BMhSyyjVWPBO7PQtmbZfWw+Sr7rWw2KRMZZAcXXHNbezq4NMEANMXjQ8l59sXpMykINIZiIDm2J3XGl1pUNpOdOQgNP2QdPBeJkxO+D1I5VR0tfGMGbPmIymcome5aXRvo5WY19St1YqVnZy1wc402gQxkhwFh6krE2Rgn1yGU2y46E6D95x4DUrcp9M20a1ahiQf0dV7G1GiZa1xy526yBFxM/GmCHJLNN7Ua35ofxo//G7/AHo2D2a5jg4mnv8AdZlPnJT4Tb2Hqe5WYe6cp/hMFXuuGo048ZMW4q/SiTm2PC5h/RAEk9abkn3RvPNdL147/JLrheAbdyYm0mc2OiDf2rv4Qpf+km/tHeQXRGrbQ6xoptMifihRqK9CjkY1uuUATxgQvNPa+3t4c/u1B/iavUnBea+2FlsOf7Qf5E8O4EuDzAlOoFJXEMsozIQjoiYcKch0HBEKIkCFNgCeoUoSELW6PYsMq5XWZUGQncDrTf4Ojwc5ZGZLOsA0tskhwDveEyNQeDmHgRu4hZznolR0homYDrcCT8Db1VSoUWbkvYGoQ6RrB9YC0H4mwBMwFkYB2p3aes/JWc6Whr2L9LFTvjxVhxDrHXcVnMIO4IhMaW7jp/dKdIWzSrbUq/kpoE9jMCCdQNco7p+fFZOY2IsdeRUsR22xwvHPuQsOLR5JHFLga75Oo6QVRV6iNXMNQO1IzDsjmDP8I5KO2MR1uEYXWfTcwO5EZR8vKd4VHCVM7WT/ADYLfDMXf6/+QYKJtMfo3R3T4OFj4jzG6INXO7+4qh9JhvKM4W8FAM3p3u4qIw9PVVsOrVPUKrh9V2Y3cYkJKmy9mu0d3zKli3QSe4fAIVX3m8vmVYeRnDTEOEEHeMsW8YVMrqLFgrZeoOkWVfFUpHO3mo4Ax2SdJHkT9Qjm890Lgo6TK6mTMaenBeu1q+BbgqT8RSIqVQ3quqhr3EtBLgdIG+e7iF5jVYItoQuixOIa/DYBv84HVWz91jHHKPN48hwWaTW4YbyR7J0UoYcUGuwvaa6znmM5I1a/7pB3C3nK8S27iM+Jrv8AvV6hHLOY9IXsXQ6hRFCnUwwNNtRgFSnJcDUb2XEk/bkETv8AJeJ7StVq/wBo/wDzFZKtkCfIwcr+B2pVomaNR7O4G3i02PiFjnRTdiOz3my1CnsXQrbTsVQLqhaXseWPgRIgFpgaWMeBWzLwNAfxovLvZnjC3Fup5oFVjv4mdpvpn816mWfvnWPFBoKIgPtop02u+1HgmDQPtz4hENVvEIBIkLzj2xt/R4c/vvHoF6S4Lzr2xt/Q4c/0jv8AL/wjHkD4PJSEkkl0AMsKeHOvdKiFAmCkkBFproUXPQg8lTa3ipjDF/BSapWT5UTEabuPJDqog1Ki4LGC4b3eZJ+SLTKVNsttu+BQ80FEDLLZF2+IVinVBsP4T8jvVVj1ZaA7UIoA8w4cCYPime2D5ojmGIPaG47xGijiTDc3BaS2Ci1sx/aPCJ+Hlzt8jeADwWaWgu0DRpNu7dyFhIPP9YWnsyI4La2a8AAHeGyZE95vryUZSaWxbGre5a2zh3PINNoyUqQbILQS1k9qNd/NY2IwpFLrHOaO0G5J7fGYhdK3aYpiWtzwOy5rmQwyYDgRrA07wqXSXAtApva0tDpaWncdR81KE3aTK5MapyOfo4gTdCoaqTmCbKOHN13YnvRxTRdqi7eXzUnUs7jfTdFuYOoPenqt93dY31i6sYd2UfaPflP0T55fpFxryDaSHjNrlInjEXPerFF3aKz8RWPWCQRY8tyLTqdoFc5UuVG6jhccj/zKbBkipTO4T8p+Sdz9PLzTtsR3FZj4nU0e2ezt+bCEfdrPHg5rHfEleP7abFesOFar6PcvUPZbif0VYbg9h/iDh/pXmnSYRi8T/b1v/wBHIIOdVNmcFWqDT+srAcg1TomImt0dr9XisO/d1rAeTnBrvRxXuvUiIhfPNJ0R5g8CNCF7j0d2iMXQbVa4g6PbbsvA7Q5XkdxCWQUagoNG4JxTHAKLKR3uJUqdOOPilGHK889sY/k9D+2P+Ry9DK8/9sY/ktE/03+h6MeQPg8eTpSkuixDMGiQCcpApJBiSEJ5SDglKQIk4KZKETCBTOSYFIjgsYm1xBlqLlDhcQhCBrrw+qkLrGItd6K3hKl4VR1LeP8AtRY9Exth8aqGJpZmHLv3fRVqVZ5ETbvAKPTZBuSU3KAZoer5f2YzAgUweTiPdPL8Rqj1KTTEga+iTsEyNI5b+an0DKVFvZuNApvbQphwAa55qOu0xDnTYNE37oUKLcTjamVgfVd72UGY4mTzQBgaczl9T9V3vstr02VKzAxoJaHh2/snKQTw7Y9VOUOlOSKqfW+l8HA4DZNarny03uDCQ+GklpGrY1kcNyFgcCXOnRvH6Be6Y3Zzes62lDM363KyS4nR5jedCeSpY/ZYrvFKuc4dTqEO0dRexpLXMduaYgsNt9iLiGd3VBlgVWmeYDCtA42tKrVaY3SD3H6p6mJJFlVqYmR37v8AlXptkNiliD2gZ+KLSddCxVsvMp6aMo9LoCd7mkLjwRaL5APfB5ix9VVolSoPhzm8SHD0B+SQeD+pHrfsmcCcQ0720z5F/wDuXA9K2xi8QP6Z/qZ+a7P2TP8A5RVHGjPk9v8AuXJdNxGOxI/pfk1ZFM/eYM3KqYyuWwbawQbq05UcWc3ZGp9IM270SJZwmJYbEgeP1Xovs525ToCuyscrSWPYQCZs5rtOTV5i2d7B3OAzeY3o+GxlSkD1ZyAxdvMSIdoslfIHfg92d0vwo+24/wBxyEemWH3CoeTF4fU2pWaTFR8uu4zqUWjtOsYmq/8AiKr6UboTqn7nsz+mlLdSrH+6PquP9pW3m4nDMDWPZlqg9uLyx4suCr42pJl79fvO+qqV6hOpJ5kn4o+nFcIylJ8sEkoFyZahimFNigFIFTkMhAKUKIKUpTEiUwTJwsYTERoQaV/Mq8ymBrc8FjEKdFFgKVykGIpGIkKpXZvCvFCe1ajAKFZXmVpIWa+kZspNnesmA1XVBuTipxNuCzie8pCrAsAT4z6FbqNRp5y7UwFq9H9rfk1TM0jtNyS6SBJBmx/dXMNovNzI5n5IjaJ3lZpyVBjJRdns+A24HCWnMTAgQJ4uF+yFy/SbpvVovy4fq3djK+oW53AujOwXgXF5B8Fx+Ex1SmC1lRwBmY79b6jRVso4m9zfVJDB0uys86apIsF5IEb/AA9EGozK6FPrdO75pqhzOldaUUcrbZXxhu0dx/HopUUKuZee63z+aPSZvHooTdyZSKpFumllkg8D52v8kmp6be1PclGjyejeyOt/K3A76D/R9MrE9obY2hiNLuYbd9NhCuey+vGOZNszXt5yLDzA8lV9orY2hX7yw+dNiy5KZeTmHrLe0OqQtKq6AVSwtGe3vk+iZkS3QoBtwhVnZrTbuRqr7W3qpS94pscbYsnQLFajkEXDnRCxLYcQjYYXCsuRXwKuy096A76K5VEtPNS2tQaw0w1rmk0abnh0++4Ekid0Fq0nTo0eDKISRYSQoJQZRPBFGH4lHBUSVFpDWQGGHeoZAil6CXLUjWSAHBSgcAhykCsYPSYNwAVhoVRlQI7KvBKxixKgXSky+qnCKAyGVQeEVQeiAFCk1qZTag0EpVXouFqcFTruuVPDOQjsZq0ajhZCJRKVwlkhWJjsshFyLKA/VAI+ZSa5DCdYNFnYODbiMQ2m85Q9xl3AAE7+SbCWPcUfojhg/EMDhIEkiCZgaW74Rto4Pqa1Rg0DraixuPio15H+xAlEayCRvHDvVdx702BryXDvjwH/ADKI0O46roDWy42j/f8APq3keoCv+1L/ANwfaJZTI7xlifRcoyrlvwB0sdNx3LYwOOpYsmvjsQX1A/Iyg1pDiwfq2gtaM1yRaDxS30qx5xtpHPP7Vhpv+imBC73a2x6dajmZTbRqNAyhsAR918WPdv8ABcA90SN4sRvB4IY8inwJkxuBFgl3JBo+8easURH43qrRN12Y1sjnlyRxZ7Z5qeF94IdX3yiUTBCaK3A+Czl3cSfitjpbgg2nQIAlrGsJG+xifI+azdndp7B3z5FaPSyuTAJm49J0XPmyVljAvi0eTLjlmT2j+TmYSUwEleiJTYUioUiiFQKEH6Iak8qKxhJJJLGEEbKLSgBWKNQRBSDEwCPdJ+PxTiu7hPoUQObGql2SjQAIxbd8t5hTFZp0IUXlu8HyQ3NZwWMGhSCom3ukhELngXMgrWailU1KfDG90q4v4lQYdEqCbeFdZSeq2EffmrFRWRNkCg1NUQuVeq66zCiYTvNjyQg5O42QvYJ1fs9wWeoXZmh2jGvsHm5ytfoHWbYkI/TLClmIlwIkRedWmDrfeEf2eYym1ppl4a57jLKwzUKotDSdabxuctD2l0oNEkOEBzSHHM5vukNLvttj3X7xbcpKW9HRLDUFI4h7uSp0aDgQRZEqTuaSOOnqrlCiHAdtgncSc3kQumGnyz7Ys5XljHlhMNSdUcGNGZzrAceOvdK63YezqeHg9l9Rw/WRLWmLikPtGPtWXLUKbWOa4uaS0yA7Ll8W3JWgzpC1gtmc9wOd7ryfs5AdGARa0n1bL8M1LSSX5GxavFbbNDbe3n0WluYOcR2YOk/ad9FxLKZnOTJOvfPFajsZSJJfmcTcktYSTxJKk3aNMaUyf7rB8l14/g7iu78HPk1zk+0A2qDoVWoC60/zt92k3xv8AmG0ak6NHJq6I/Deld34IS1L9vyZNY9rxRKeq0KtZzveg+AQOrCD0ElumBapeUWNjYttKo0vEtIIMaid44qx0oF23BDrgjSNQfULMNJNWc5zWD7oI/xOI9CFxZdBP1FOjrw65xhKEX9MuSASTZSkm9Gf+L/0L6kfcyqBsjKtQEKxK89M6KBFNKd+qGiAnKaVENKfIsGh2lFYgtRWlKEsMhTa3gUNhsm607oVYwlLtQjklyWM4NiQl1I3IPW8WjwTCpwCutHmf6RfUj7hKjLFbmC6LOqUszqtNoi0S6/2Q7SBylc+apV5uJqUqIDH/o3GRaHTw3wPFQ1Gmy40vBXFkg+TH2lhXUqjqb7OaYMGRxkHhF/FBZG9aleajszoLjqT3AAegTNHLyUktgspsqcPgrLKjt4n0+KkUmo0AlYjeofk86KfW8QD6FFp3uCfGCF1wngS+qLf8knGb4aIMw3f5BE/JhvlKpUy+9/hJTmnIkHXim+ZxLtxr+bYvpS8yY9OGuBb3/i66La+1TXwtIO7RpugHXKCHAsJ4EtkD6rlSIKt4eXNylxDZBjdJgTClLUPqU0kq9kWhH6HjbbT9yTXEbyFH8m3qwMFrDiq4MHiuuHxTq2nG/22OWWja7XQVtCb5AR3T6G6nUoNkwCBuDru0vJAE3lWKDs1iT8UZ1NzbtLf4QCu3FrsF8tfvf8AZDJp81f8M7qxwShWHYx/H0Cj+Vu7vJeicbsCHKWZOcSe7yTdceAWoFMRcmlI1O4Ji/uCFBoRSqUi2A4QSMw5OuD5FW9ldU9+SoH5nEBhaRlH3i4G5tpBGnfbp+l2zWvptqsaKfVsawNBJzU2tGUuP35zTrqBuXk5/imLFqo4Xe+1/fajsx6WUsTmcUknkJL1qOU//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70667" name="Picture 11"/>
          <p:cNvPicPr>
            <a:picLocks noChangeAspect="1" noChangeArrowheads="1"/>
          </p:cNvPicPr>
          <p:nvPr/>
        </p:nvPicPr>
        <p:blipFill>
          <a:blip r:embed="rId2"/>
          <a:srcRect/>
          <a:stretch>
            <a:fillRect/>
          </a:stretch>
        </p:blipFill>
        <p:spPr bwMode="auto">
          <a:xfrm>
            <a:off x="1905000" y="1371600"/>
            <a:ext cx="5181600" cy="3276600"/>
          </a:xfrm>
          <a:prstGeom prst="rect">
            <a:avLst/>
          </a:prstGeom>
          <a:ln w="228600" cap="sq" cmpd="thickThin">
            <a:solidFill>
              <a:srgbClr val="000000"/>
            </a:solidFill>
            <a:prstDash val="solid"/>
            <a:miter lim="800000"/>
          </a:ln>
          <a:effectLst>
            <a:innerShdw blurRad="76200">
              <a:srgbClr val="000000"/>
            </a:innerShdw>
          </a:effectLst>
        </p:spPr>
      </p:pic>
      <p:sp>
        <p:nvSpPr>
          <p:cNvPr id="9" name="Rectangle 8"/>
          <p:cNvSpPr/>
          <p:nvPr/>
        </p:nvSpPr>
        <p:spPr>
          <a:xfrm>
            <a:off x="838200" y="5334000"/>
            <a:ext cx="7467600" cy="6858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bn-BD" sz="3200" dirty="0" smtClean="0">
                <a:latin typeface="NikoshBAN" pitchFamily="2" charset="0"/>
                <a:cs typeface="NikoshBAN" pitchFamily="2" charset="0"/>
              </a:rPr>
              <a:t>পণ্য বিনিময়</a:t>
            </a:r>
            <a:endParaRPr lang="en-US" sz="3200" dirty="0">
              <a:latin typeface="NikoshBAN" pitchFamily="2" charset="0"/>
              <a:cs typeface="NikoshBAN" pitchFamily="2" charset="0"/>
            </a:endParaRPr>
          </a:p>
        </p:txBody>
      </p:sp>
      <p:pic>
        <p:nvPicPr>
          <p:cNvPr id="1026" name="Picture 2" descr="C:\Users\DELL\Desktop\taslima\gp\Clothing-resale-consignment-store.jpg"/>
          <p:cNvPicPr>
            <a:picLocks noChangeAspect="1" noChangeArrowheads="1"/>
          </p:cNvPicPr>
          <p:nvPr/>
        </p:nvPicPr>
        <p:blipFill>
          <a:blip r:embed="rId3"/>
          <a:srcRect/>
          <a:stretch>
            <a:fillRect/>
          </a:stretch>
        </p:blipFill>
        <p:spPr bwMode="auto">
          <a:xfrm>
            <a:off x="838200" y="838200"/>
            <a:ext cx="7467600" cy="4572000"/>
          </a:xfrm>
          <a:prstGeom prst="rect">
            <a:avLst/>
          </a:prstGeom>
          <a:noFill/>
        </p:spPr>
      </p:pic>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xit" presetSubtype="16" fill="hold" nodeType="clickEffect">
                                  <p:stCondLst>
                                    <p:cond delay="0"/>
                                  </p:stCondLst>
                                  <p:childTnLst>
                                    <p:animEffect transition="out" filter="diamond(in)">
                                      <p:cBhvr>
                                        <p:cTn id="6" dur="2000"/>
                                        <p:tgtEl>
                                          <p:spTgt spid="1026"/>
                                        </p:tgtEl>
                                      </p:cBhvr>
                                    </p:animEffect>
                                    <p:set>
                                      <p:cBhvr>
                                        <p:cTn id="7" dur="1" fill="hold">
                                          <p:stCondLst>
                                            <p:cond delay="1999"/>
                                          </p:stCondLst>
                                        </p:cTn>
                                        <p:tgtEl>
                                          <p:spTgt spid="10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DELL\Desktop\taslima\KG-D6_1143867f.jpg"/>
          <p:cNvPicPr>
            <a:picLocks noChangeAspect="1" noChangeArrowheads="1"/>
          </p:cNvPicPr>
          <p:nvPr/>
        </p:nvPicPr>
        <p:blipFill>
          <a:blip r:embed="rId2"/>
          <a:srcRect/>
          <a:stretch>
            <a:fillRect/>
          </a:stretch>
        </p:blipFill>
        <p:spPr bwMode="auto">
          <a:xfrm>
            <a:off x="1371600" y="1066800"/>
            <a:ext cx="6057900" cy="40386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Frame 2"/>
          <p:cNvSpPr/>
          <p:nvPr/>
        </p:nvSpPr>
        <p:spPr>
          <a:xfrm>
            <a:off x="0" y="0"/>
            <a:ext cx="9144000" cy="6858000"/>
          </a:xfrm>
          <a:prstGeom prst="frame">
            <a:avLst/>
          </a:prstGeom>
          <a:gradFill flip="none" rotWithShape="1">
            <a:gsLst>
              <a:gs pos="0">
                <a:schemeClr val="accent1">
                  <a:lumMod val="75000"/>
                </a:schemeClr>
              </a:gs>
              <a:gs pos="5000">
                <a:srgbClr val="E6E6E6"/>
              </a:gs>
              <a:gs pos="5000">
                <a:srgbClr val="E6E6E6"/>
              </a:gs>
              <a:gs pos="50000">
                <a:schemeClr val="tx1">
                  <a:lumMod val="50000"/>
                  <a:lumOff val="50000"/>
                  <a:alpha val="0"/>
                </a:schemeClr>
              </a:gs>
              <a:gs pos="32001">
                <a:srgbClr val="7D8496"/>
              </a:gs>
              <a:gs pos="47000">
                <a:srgbClr val="E6E6E6"/>
              </a:gs>
              <a:gs pos="85001">
                <a:srgbClr val="7D8496"/>
              </a:gs>
              <a:gs pos="100000">
                <a:srgbClr val="E6E6E6"/>
              </a:gs>
            </a:gsLst>
            <a:lin ang="2400000" scaled="0"/>
            <a:tileRect/>
          </a:gradFill>
        </p:spPr>
        <p:style>
          <a:lnRef idx="1">
            <a:schemeClr val="dk1"/>
          </a:lnRef>
          <a:fillRef idx="2">
            <a:schemeClr val="dk1"/>
          </a:fillRef>
          <a:effectRef idx="1">
            <a:schemeClr val="dk1"/>
          </a:effectRef>
          <a:fontRef idx="minor">
            <a:schemeClr val="dk1"/>
          </a:fontRef>
        </p:style>
        <p:txBody>
          <a:bodyPr rtlCol="0" anchor="ctr"/>
          <a:lstStyle/>
          <a:p>
            <a:pPr algn="ctr"/>
            <a:r>
              <a:rPr lang="bn-BD" dirty="0" smtClean="0">
                <a:solidFill>
                  <a:schemeClr val="tx1"/>
                </a:solidFill>
              </a:rPr>
              <a:t>  </a:t>
            </a:r>
            <a:endParaRPr lang="en-US" dirty="0">
              <a:solidFill>
                <a:schemeClr val="tx1"/>
              </a:solidFill>
            </a:endParaRPr>
          </a:p>
        </p:txBody>
      </p:sp>
      <p:sp>
        <p:nvSpPr>
          <p:cNvPr id="4" name="Rectangle 3"/>
          <p:cNvSpPr/>
          <p:nvPr/>
        </p:nvSpPr>
        <p:spPr>
          <a:xfrm>
            <a:off x="838200" y="5410200"/>
            <a:ext cx="7467600" cy="6096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r>
              <a:rPr lang="en-US" sz="3200" dirty="0" smtClean="0">
                <a:latin typeface="NikoshBAN" pitchFamily="2" charset="0"/>
                <a:cs typeface="NikoshBAN" pitchFamily="2" charset="0"/>
              </a:rPr>
              <a:t>                               </a:t>
            </a:r>
            <a:r>
              <a:rPr lang="bn-BD" sz="3200" dirty="0" smtClean="0">
                <a:latin typeface="NikoshBAN" pitchFamily="2" charset="0"/>
                <a:cs typeface="NikoshBAN" pitchFamily="2" charset="0"/>
              </a:rPr>
              <a:t>পরিবহন</a:t>
            </a:r>
          </a:p>
        </p:txBody>
      </p:sp>
    </p:spTree>
  </p:cSld>
  <p:clrMapOvr>
    <a:masterClrMapping/>
  </p:clrMapOvr>
  <p:transition>
    <p:pull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diamond(in)">
                                      <p:cBhvr>
                                        <p:cTn id="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C:\Users\DELL\Desktop\taslima\gp\store2bc.jpg"/>
          <p:cNvPicPr>
            <a:picLocks noChangeAspect="1" noChangeArrowheads="1"/>
          </p:cNvPicPr>
          <p:nvPr/>
        </p:nvPicPr>
        <p:blipFill>
          <a:blip r:embed="rId2"/>
          <a:srcRect/>
          <a:stretch>
            <a:fillRect/>
          </a:stretch>
        </p:blipFill>
        <p:spPr bwMode="auto">
          <a:xfrm>
            <a:off x="685800" y="914400"/>
            <a:ext cx="7696200" cy="4511675"/>
          </a:xfrm>
          <a:prstGeom prst="rect">
            <a:avLst/>
          </a:prstGeom>
          <a:noFill/>
        </p:spPr>
      </p:pic>
      <p:sp>
        <p:nvSpPr>
          <p:cNvPr id="3" name="Rectangle 2"/>
          <p:cNvSpPr/>
          <p:nvPr/>
        </p:nvSpPr>
        <p:spPr>
          <a:xfrm>
            <a:off x="685800" y="5410200"/>
            <a:ext cx="7696200" cy="6096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r>
              <a:rPr lang="bn-BD" sz="3200" dirty="0" smtClean="0">
                <a:latin typeface="NikoshBAN" pitchFamily="2" charset="0"/>
                <a:cs typeface="NikoshBAN" pitchFamily="2" charset="0"/>
              </a:rPr>
              <a:t>                            </a:t>
            </a:r>
            <a:r>
              <a:rPr lang="bn-BD" sz="3200" dirty="0" smtClean="0">
                <a:latin typeface="NikoshBAN" pitchFamily="2" charset="0"/>
                <a:cs typeface="NikoshBAN" pitchFamily="2" charset="0"/>
              </a:rPr>
              <a:t>গুদামজাতকরণ </a:t>
            </a:r>
            <a:endParaRPr lang="bn-BD" sz="3200" dirty="0" smtClean="0">
              <a:latin typeface="NikoshBAN" pitchFamily="2" charset="0"/>
              <a:cs typeface="NikoshBAN" pitchFamily="2" charset="0"/>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77826"/>
                                        </p:tgtEl>
                                        <p:attrNameLst>
                                          <p:attrName>style.visibility</p:attrName>
                                        </p:attrNameLst>
                                      </p:cBhvr>
                                      <p:to>
                                        <p:strVal val="visible"/>
                                      </p:to>
                                    </p:set>
                                    <p:animEffect transition="in" filter="diamond(in)">
                                      <p:cBhvr>
                                        <p:cTn id="7" dur="2000"/>
                                        <p:tgtEl>
                                          <p:spTgt spid="7782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p:cNvSpPr/>
          <p:nvPr/>
        </p:nvSpPr>
        <p:spPr>
          <a:xfrm>
            <a:off x="0" y="0"/>
            <a:ext cx="9144000" cy="6858000"/>
          </a:xfrm>
          <a:prstGeom prst="fram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dk1"/>
          </a:lnRef>
          <a:fillRef idx="2">
            <a:schemeClr val="dk1"/>
          </a:fillRef>
          <a:effectRef idx="1">
            <a:schemeClr val="dk1"/>
          </a:effectRef>
          <a:fontRef idx="minor">
            <a:schemeClr val="dk1"/>
          </a:fontRef>
        </p:style>
        <p:txBody>
          <a:bodyPr rtlCol="0" anchor="ctr"/>
          <a:lstStyle/>
          <a:p>
            <a:pPr algn="ctr"/>
            <a:endParaRPr lang="en-US" dirty="0">
              <a:solidFill>
                <a:schemeClr val="tx1"/>
              </a:solidFill>
            </a:endParaRPr>
          </a:p>
        </p:txBody>
      </p:sp>
      <p:pic>
        <p:nvPicPr>
          <p:cNvPr id="2050" name="Picture 2" descr="C:\Users\DELL\Desktop\taslima\gp\yyyyyyyyyyyyyy.jpg"/>
          <p:cNvPicPr>
            <a:picLocks noChangeAspect="1" noChangeArrowheads="1"/>
          </p:cNvPicPr>
          <p:nvPr/>
        </p:nvPicPr>
        <p:blipFill>
          <a:blip r:embed="rId2"/>
          <a:srcRect/>
          <a:stretch>
            <a:fillRect/>
          </a:stretch>
        </p:blipFill>
        <p:spPr bwMode="auto">
          <a:xfrm>
            <a:off x="2514600" y="1447800"/>
            <a:ext cx="4419599" cy="3352800"/>
          </a:xfrm>
          <a:prstGeom prst="rect">
            <a:avLst/>
          </a:prstGeom>
          <a:ln w="88900" cap="sq" cmpd="thickThin">
            <a:solidFill>
              <a:srgbClr val="000000"/>
            </a:solidFill>
            <a:prstDash val="solid"/>
            <a:miter lim="800000"/>
          </a:ln>
          <a:effectLst>
            <a:innerShdw blurRad="76200">
              <a:srgbClr val="000000"/>
            </a:innerShdw>
          </a:effectLst>
        </p:spPr>
      </p:pic>
      <p:sp>
        <p:nvSpPr>
          <p:cNvPr id="4" name="Rectangle 3"/>
          <p:cNvSpPr/>
          <p:nvPr/>
        </p:nvSpPr>
        <p:spPr>
          <a:xfrm>
            <a:off x="838200" y="5410200"/>
            <a:ext cx="7467600" cy="6096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r>
              <a:rPr lang="en-US" sz="3200" dirty="0" smtClean="0">
                <a:latin typeface="NikoshBAN" pitchFamily="2" charset="0"/>
                <a:cs typeface="NikoshBAN" pitchFamily="2" charset="0"/>
              </a:rPr>
              <a:t>                               </a:t>
            </a:r>
            <a:r>
              <a:rPr lang="bn-BD" sz="3200" dirty="0" smtClean="0">
                <a:latin typeface="NikoshBAN" pitchFamily="2" charset="0"/>
                <a:cs typeface="NikoshBAN" pitchFamily="2" charset="0"/>
              </a:rPr>
              <a:t>বিজ্ঞাপন</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edge">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p:cNvSpPr/>
          <p:nvPr/>
        </p:nvSpPr>
        <p:spPr>
          <a:xfrm>
            <a:off x="0" y="0"/>
            <a:ext cx="9144000" cy="6858000"/>
          </a:xfrm>
          <a:prstGeom prst="frame">
            <a:avLst/>
          </a:prstGeom>
          <a:gradFill flip="none" rotWithShape="1">
            <a:gsLst>
              <a:gs pos="38000">
                <a:srgbClr val="FFFFFF">
                  <a:alpha val="12000"/>
                </a:srgbClr>
              </a:gs>
              <a:gs pos="7001">
                <a:srgbClr val="E6E6E6"/>
              </a:gs>
              <a:gs pos="32001">
                <a:srgbClr val="7D8496"/>
              </a:gs>
              <a:gs pos="47000">
                <a:srgbClr val="E6E6E6"/>
              </a:gs>
              <a:gs pos="85001">
                <a:srgbClr val="7D8496"/>
              </a:gs>
              <a:gs pos="100000">
                <a:srgbClr val="E6E6E6"/>
              </a:gs>
            </a:gsLst>
            <a:lin ang="5400000" scaled="0"/>
            <a:tileRect l="-100000" b="-100000"/>
          </a:gradFill>
        </p:spPr>
        <p:style>
          <a:lnRef idx="1">
            <a:schemeClr val="dk1"/>
          </a:lnRef>
          <a:fillRef idx="2">
            <a:schemeClr val="dk1"/>
          </a:fillRef>
          <a:effectRef idx="1">
            <a:schemeClr val="dk1"/>
          </a:effectRef>
          <a:fontRef idx="minor">
            <a:schemeClr val="dk1"/>
          </a:fontRef>
        </p:style>
        <p:txBody>
          <a:bodyPr rtlCol="0" anchor="ctr"/>
          <a:lstStyle/>
          <a:p>
            <a:pPr algn="ctr"/>
            <a:endParaRPr lang="en-US" sz="3200" dirty="0">
              <a:solidFill>
                <a:schemeClr val="tx1"/>
              </a:solidFill>
              <a:latin typeface="NikoshBAN" pitchFamily="2" charset="0"/>
              <a:cs typeface="NikoshBAN" pitchFamily="2" charset="0"/>
            </a:endParaRPr>
          </a:p>
        </p:txBody>
      </p:sp>
      <p:sp>
        <p:nvSpPr>
          <p:cNvPr id="4" name="Rounded Rectangle 3"/>
          <p:cNvSpPr/>
          <p:nvPr/>
        </p:nvSpPr>
        <p:spPr>
          <a:xfrm>
            <a:off x="838200" y="838200"/>
            <a:ext cx="7467600" cy="762000"/>
          </a:xfrm>
          <a:prstGeom prst="roundRect">
            <a:avLst/>
          </a:prstGeom>
          <a:gradFill flip="none" rotWithShape="1">
            <a:gsLst>
              <a:gs pos="0">
                <a:schemeClr val="tx1">
                  <a:lumMod val="50000"/>
                  <a:lumOff val="50000"/>
                  <a:tint val="66000"/>
                  <a:satMod val="160000"/>
                </a:schemeClr>
              </a:gs>
              <a:gs pos="50000">
                <a:schemeClr val="tx1">
                  <a:lumMod val="50000"/>
                  <a:lumOff val="50000"/>
                  <a:tint val="44500"/>
                  <a:satMod val="160000"/>
                </a:schemeClr>
              </a:gs>
              <a:gs pos="100000">
                <a:schemeClr val="tx1">
                  <a:lumMod val="50000"/>
                  <a:lumOff val="50000"/>
                  <a:tint val="23500"/>
                  <a:satMod val="160000"/>
                </a:schemeClr>
              </a:gs>
            </a:gsLst>
            <a:lin ang="8100000" scaled="1"/>
            <a:tileRect/>
          </a:gradFill>
        </p:spPr>
        <p:style>
          <a:lnRef idx="1">
            <a:schemeClr val="dk1"/>
          </a:lnRef>
          <a:fillRef idx="2">
            <a:schemeClr val="dk1"/>
          </a:fillRef>
          <a:effectRef idx="1">
            <a:schemeClr val="dk1"/>
          </a:effectRef>
          <a:fontRef idx="minor">
            <a:schemeClr val="dk1"/>
          </a:fontRef>
        </p:style>
        <p:txBody>
          <a:bodyPr rtlCol="0" anchor="ctr"/>
          <a:lstStyle/>
          <a:p>
            <a:pPr algn="ctr"/>
            <a:r>
              <a:rPr lang="bn-BD" sz="3600" dirty="0" smtClean="0">
                <a:latin typeface="NikoshBAN" pitchFamily="2" charset="0"/>
                <a:cs typeface="NikoshBAN" pitchFamily="2" charset="0"/>
              </a:rPr>
              <a:t>প্রত্যক্ষ সেবা </a:t>
            </a:r>
            <a:endParaRPr lang="en-US" sz="3600" b="1" dirty="0">
              <a:ln w="17780" cmpd="sng">
                <a:solidFill>
                  <a:schemeClr val="tx1"/>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NikoshBAN" pitchFamily="2" charset="0"/>
              <a:cs typeface="NikoshBAN" pitchFamily="2" charset="0"/>
            </a:endParaRPr>
          </a:p>
        </p:txBody>
      </p:sp>
      <p:sp>
        <p:nvSpPr>
          <p:cNvPr id="5" name="TextBox 4"/>
          <p:cNvSpPr txBox="1"/>
          <p:nvPr/>
        </p:nvSpPr>
        <p:spPr>
          <a:xfrm>
            <a:off x="1143000" y="2057400"/>
            <a:ext cx="7162800" cy="3539430"/>
          </a:xfrm>
          <a:prstGeom prst="rect">
            <a:avLst/>
          </a:prstGeom>
          <a:noFill/>
        </p:spPr>
        <p:txBody>
          <a:bodyPr wrap="square" rtlCol="0">
            <a:spAutoFit/>
          </a:bodyPr>
          <a:lstStyle/>
          <a:p>
            <a:r>
              <a:rPr lang="bn-BD" sz="3200" dirty="0" smtClean="0">
                <a:latin typeface="NikoshBAN" pitchFamily="2" charset="0"/>
                <a:cs typeface="NikoshBAN" pitchFamily="2" charset="0"/>
              </a:rPr>
              <a:t>অর্থ</a:t>
            </a:r>
            <a:r>
              <a:rPr lang="en-US" sz="3200" dirty="0" smtClean="0">
                <a:latin typeface="NikoshBAN" pitchFamily="2" charset="0"/>
                <a:cs typeface="NikoshBAN" pitchFamily="2" charset="0"/>
              </a:rPr>
              <a:t> </a:t>
            </a:r>
            <a:r>
              <a:rPr lang="bn-BD" sz="3200" dirty="0" smtClean="0">
                <a:latin typeface="NikoshBAN" pitchFamily="2" charset="0"/>
                <a:cs typeface="NikoshBAN" pitchFamily="2" charset="0"/>
              </a:rPr>
              <a:t> উপার্জনের উদ্দেশ্যে স্বাধীন পেশায় নিয়োজিত ডাক্তার,উকিল, প্রকৌশলী প্রভৃতি পেশাজিবী বিভিন্ন  সেবাকর্ম অর্থের বিনিময়ে প্রদান করে থাকেন।এসকল সেবাকর্ম বা বৃত্তি প্রত্যক্ষ সেবা হিসাবে পরিচিত।  যেমনঃডাক্তারি ক্লিনিক, আইন চেম্বার, প্রকৌশলী ফার্ম,অডিট ফার্ম ইত্যাদি।প্রত্যক্ষ সেবা আধুনিক ব্যবসায়ের একটি গুরুত্বপূর্ণ শাখা। </a:t>
            </a:r>
            <a:endParaRPr lang="en-US" sz="3200" dirty="0">
              <a:latin typeface="NikoshBAN" pitchFamily="2" charset="0"/>
              <a:cs typeface="NikoshBAN" pitchFamily="2" charset="0"/>
            </a:endParaRPr>
          </a:p>
        </p:txBody>
      </p:sp>
    </p:spTree>
  </p:cSld>
  <p:clrMapOvr>
    <a:masterClrMapping/>
  </p:clrMapOvr>
  <p:transition spd="slow">
    <p:pull dir="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ame 6"/>
          <p:cNvSpPr/>
          <p:nvPr/>
        </p:nvSpPr>
        <p:spPr>
          <a:xfrm>
            <a:off x="0" y="0"/>
            <a:ext cx="9144000" cy="6858000"/>
          </a:xfrm>
          <a:prstGeom prst="frame">
            <a:avLst/>
          </a:prstGeom>
          <a:gradFill flip="none" rotWithShape="1">
            <a:gsLst>
              <a:gs pos="14000">
                <a:schemeClr val="tx1">
                  <a:lumMod val="50000"/>
                  <a:lumOff val="50000"/>
                  <a:alpha val="0"/>
                </a:schemeClr>
              </a:gs>
              <a:gs pos="100000">
                <a:srgbClr val="EAEAEA"/>
              </a:gs>
            </a:gsLst>
            <a:path path="circle">
              <a:fillToRect t="100000" r="100000"/>
            </a:path>
            <a:tileRect l="-100000" b="-100000"/>
          </a:gradFill>
        </p:spPr>
        <p:style>
          <a:lnRef idx="1">
            <a:schemeClr val="dk1"/>
          </a:lnRef>
          <a:fillRef idx="2">
            <a:schemeClr val="dk1"/>
          </a:fillRef>
          <a:effectRef idx="1">
            <a:schemeClr val="dk1"/>
          </a:effectRef>
          <a:fontRef idx="minor">
            <a:schemeClr val="dk1"/>
          </a:fontRef>
        </p:style>
        <p:txBody>
          <a:bodyPr rtlCol="0" anchor="ctr"/>
          <a:lstStyle/>
          <a:p>
            <a:pPr algn="ctr"/>
            <a:r>
              <a:rPr lang="bn-BD" sz="3200" dirty="0" smtClean="0">
                <a:solidFill>
                  <a:schemeClr val="tx1"/>
                </a:solidFill>
                <a:latin typeface="NikoshBAN" pitchFamily="2" charset="0"/>
                <a:cs typeface="NikoshBAN" pitchFamily="2" charset="0"/>
              </a:rPr>
              <a:t> </a:t>
            </a:r>
            <a:endParaRPr lang="en-US" sz="3200" dirty="0">
              <a:solidFill>
                <a:schemeClr val="tx1"/>
              </a:solidFill>
              <a:latin typeface="NikoshBAN" pitchFamily="2" charset="0"/>
              <a:cs typeface="NikoshBAN" pitchFamily="2" charset="0"/>
            </a:endParaRPr>
          </a:p>
        </p:txBody>
      </p:sp>
      <p:sp>
        <p:nvSpPr>
          <p:cNvPr id="1026" name="AutoShape 2" descr="data:image/jpeg;base64,/9j/4AAQSkZJRgABAQAAAQABAAD/2wCEAAkGBxQTEhUTExQUFBUXGBQYGBQVFBUVFxUXGBQWFxUVFRcYHSggGBwlHBQUITEhJSkrLi4uFx8zODMsNygtLi0BCgoKDg0OGhAQGiwkHCQsLCwsLCwsLCwsLCwsLCwsLCwsLCwsLCwsLCwsLCwsLCwsLCwsLCwsLCwsLCwsLCwsLP/AABEIAOAA4QMBIgACEQEDEQH/xAAcAAACAgMBAQAAAAAAAAAAAAAEBQMGAQIHAAj/xABEEAABAwIDBAcGBAMGBQUAAAABAAIRAyEEMUEFElFhBhMicYGRoQcyUrHB8BQj0eFCYpIVcoKywvEkMzRDohZEU7PS/8QAGQEAAwEBAQAAAAAAAAAAAAAAAAECAwQF/8QAJhEAAgIDAQABAgcBAAAAAAAAAAECEQMSITFBBFEUIjJhcYHBE//aAAwDAQACEQMRAD8A6TSw5M5KZjCND81sDDVoKtj3FU49I26b08SSJa6R3yOBRdHGuGYB9EB0e/6WnzLj5vKd9S0jIKWqZYM6sTk4jvuFvTe74p++aGcDJgLemTwhO2Txm1XFOH+yx+NdxRBIc3mEFVZJVJpifAhuKdx9FsapF5uhatlIMgkx2E0cQTmVJUrQgqdMSpi0JMZDXxEqKlV0RNdghAzCaJYQ66EqSNVuHqN1QSqQmGYVSOrQtaWSHrvAEm31PLipKZvTqQ6UbVG9BQuGpE/wkDide4fVFNc0a/qk2CiTseIWH4gDisANdkRKHrUihUMI/FN5r34pvNAupla7pTpB0YdeNVn8Q3igK5yWjXJ6isZfiG8Vn8Q3ilbnrVz0ahY269vFeSfrFlGgbENX3UDUcQ1xNrH5Ju5jYS/a7d2hUMzDSnZLiTdHB/wlDmxp87p+Mkl2UQ2hQbwZT9GhNjXEKGWRgwo3OusUn3upC+8hTRBo0wVvUYEPUf2j3o8tBCEXJWBvhRYh0AKSrTXntmFSEiCnXUxB0XqeGEytnWKGIgfVOqjJCnq3UVZlk0JkToWKTBN1mnSlSFoYC95DWi5JVAQbZ2szDUi9xE33Wk+8QMozXMqnTWsHufvmSTA93dF4YLZAGJ11S7pV0jOIruObAYp/yibx3/oq7XrQSNOGiKNC57M9oFekSHk1GmYkglvKcyL63smWE6aOdDnEA8t65nTQBc1pyTAy4Jg58BQo2VZ0dvTVwIMsLv7p+cgyrd0d6QfiRBEERnPzAhcNw9W6tmxMcabSRM2iIn1uPBVpwmzr9RozFxqoHOSzontA1WEGSYuTePFM3U4KlAyHF6KJqkxeaga6FovCGZctC5eNRRuKYG+8sLXcK8mIj2liC1kjNKHMdVY9rnuaCP4d2b6dppCHobadiaLnnDVcPuuDYqZk2JtugxBz5FE4KrLHf4R81M+RsXd0i0bOp9imCZgASYkwNYACZVGiDZA4IWb3BHVvdPcszUqlXadyBnJWKe0XTmlr6fbJ5n5qeg2TCto5dmWCg6YPFENqXUOEbEDh+iEw2MAeZ5x5rOKOiTqhy2mNVhrLZoE4/ecAFNXqwnQJ8N314Wprjkgn1JUUap0LYYDFDgvOxrRmEoqVlGak6p6k7jxmOp8FU/aBtcGmaVM9ptz4gjxME2R9AXVa6W7KdUDnNMzmNRAsedreCGqLg7ZzKrJMub4woC2TFymmN2c+Y3Z8L+K3weyXAyR3BZSyJHRHE2yfZuAAueCG2hRc0ngnTGQhtoYYlshZ48venRkwrXgswxhN6L+zJdA4cfBI6IIOY+SMFaBaD6+S7UcDR0boftfqmOmMt7OAAFbNmbWFWlvnS50+a5BUfUbh5Ic0F4mRna19NVYOhmMs9pJIPGSCdeWUeazkvlFV8M6dTpioA5pBCw7Ankq7s3GmlUtk7TjyKtdPFtLd6ba8u9QmxNAR2eeCx/Z54JluAiRPeFE6m4ZGfROwBP7PK8pvzOB81lO2FCtrjzW8k5377rl9fpvv4p2EFLqmb1QMq0nuaZaHRvtiCCWwYIiZurj0YxD3UyXPc78yO04m2621zzUtcsL/ADUWanVPH0CIo1y7eBPC8cZ/ZaYITEomu0Na6BE3PlH0RTCxI/o+CZ60/wBH7oPE7OfSc02c2feHyI0S7ezKebCxfWNdTfeMicy39j9FbtGEdZOqDsMPkkrzqnkQ13IH5Ks03GLqcfyaZQrZjpqBM8e+9ks2MPzAmeLd2irfpK8Ii4ASVEe0Fpi2yLLGFlAiAUyXQjqGGa3NQVKkOUTq8mNExeE2Ie2eyp8HQBNx5pe0gFNsIRnMAZ8kn4OLtlT2jsxoe4cCYvkkWLpAFXXa1HfcHxu7xsJEkC0kZ3AnxVW2zu0vevrAC4skT1sU0Km0pW7sPa+XFRUcRvm253SA4JjSaAA6b6ToPi/Tz4LNKjSUrKZtnBupEG4mfDv5/JF7KoNFPrHCSZjgIzz7inO1sL1rCB4d612Ngd2nukh24HvIORJO6BHIvsV1qdxo5nj1lYVvCrTc05OYJHCHiCPEein2HhxTe1rf5vHsn9lE1gaImSbk8+HcEbsNk1Z4NJ8TAH1URbtIrMlTY1xWhyuL+Kd0cQWXHiNCOBSPaJhhPd800ctqOIIO0Xgy31vbxRuG22Z/MA8EketJRQFq/tdnNeVV6xeSA4xscb+0Gm2dY58nZOydnkF17o/iadNjWPe1ri8mHECbDKe5cu6JUt7GudPu06zjBaYLqjWiW5Mz/h5aK9UHFwaeD6n/ANDh/qVpXF/yZTlWRfwdI2ZkO4IjGe47uQ+y8giMcew7uPyU/Jp8FEaUw2IYqjmCPvyQIYdEx2TRIdPDTVaSao58cXsPsYYp1D/Kfkqj1uitP4llVrqbXXiCRk3jJ8EofTwzX7jqw3xyPzlZwaS6b5It+G+wG9tTbQq9oozZ+Ga0lwe1w4g+pQWOwjy4kAkcRr3cVV2yKaQOK1lPQrDVLqrHNzEInDAESVRCfQqswESEC+pombHiLJbi2dqUkOXlkfVmQm+Ah0tMEREEWI4HikteuQEx6OOLpJQ/Ag1dG+2mAAMN26A3jlzHDgqV0kwx7BAaW5brpGWVwZESNV0PH0wXAnRJdt7MNdg6sSWm82z5+CxyxuPDrwTrJ3womz6IE23ZyaBM95mQO6/zR4aZJNyfvJGbW6OPp0w8kASN5w05cQk1PahJDQOsaM6jgWmODMie9w81zuLXp3r83Y9Jq44LbBiKbidSB5S4/JqkxFRoAvM+6foULtCu2nSG8YAaXGxPvXyFyYDbLWCownKzLXiVZNjYTdZvEQXXjgNB9fFabH2GwNbUcQ6QHNAyuJBPHNNnlaRj8mGSdqkLdqNlobxP36kJm9B7u9UHIj0ufl6Ix6syIagy+9P2UcqTEDs+Lf8AMB9VoUwM768tZWEUBWeh3RPEta9z6NVr3ENioaQaGiSdwe9dx7rBWzCdFqgbfcad4kS6c27uiO21tapTjd3RP8oPzQVLa9Zwad8gEOyDRcPpjQfzFCujGWu7+9FqwdDdFyPBSYloLTJgRmosC8kSST3qke0rpN1I6puZBm+ULOTpWbxV8INtbYpU39XQJJ/ie4iABmRA04qj7Q9oD21m06TnNptcOsfPbqQcr+6I0+SR43atTccd68ECOzn3KtMZ6rJNt2zbVRVI+hqXS3rcI+tRDTVptP5cyHuLLNJAmZyIzy1XKKXScvqCo6iHuALr1S0QBJIYHCTYyJMwYCB6M7fNE1gY3HUy0tvE7kDWdPVI9m4z8w9YS6Sbkyd4md6eM353Rbd2FJVR2Doz08oWD6VSk4ZOa6pUZ3m8gf4V0HZu0RXG/RMERIN2PHjBB5jxXz5UfukGLOyVm6MbTrUqwAJDSA4dyy/7amrwWuHWekFMgSRI0P0KQ4fFBpuVYKOJFegCTcGD4oXFbNaRAXbjkmjz8kWpAL8eP4VH+KnRbVMHuIjCtbC04Z9+SA0i66b7CZE96W1q8JxsR+82VL8KglZtjq0OhHNaA3dj/fVK6lBzsQDHYbcnmMh5x5JhVmZCk1RFVphzSDBB0VC6R7PFF+6xgO8JaJvGpjMwr+0371R/aU3qnYPHD/22IZvnhRqdmqfKPNTKNmsJuPgp2dsKrVneBbTbcvcCI5N4lLekTd9lYEayBn7pjlPZLgrj7SiarMLhGkTiMRTDu1B6qm4PqFmptBtpKqu3KXZrcN2ppPHTVOMdQ22Zp0A6ZMAbg67oPu0aloI0pOiwIFgcogaXvdZ0An75L54c/deHCQWkEXnIzmM4gTwhds2fjS9jXTIMEjgYn6qqMxxg6dweR+/VT1Wr2DuCeX1Uu6kAofiy6IsARbUwdUTUF0PXpQ5wH2Ua1sweIVCI+rXlNC8lQWR7doOc5sAlMMFsMmhBIa+Z7hIJaf6Qm9VoHfx4IfD1t106apXwnRW2F4egWtAPouI+1V9QVnEiwgAxlcybrvCTdIejGHxjSKzJPxBxaeV2m/iokrNYuj5s2gz8tp+IAzxkfulrXWnhK6L059n78LTLqDn1KbJJY67mji0gXA4Lmm/2Y5+hWdNGu1kbCfOfLgUVsLBCq+CYUMfv807wYawgsFjrwUSnRrHHsOcFsd1SowSSxtyeWgCtLMO2kd6C5xgAAXgZADhfMqHYbrDmB+6YYnB9d+W47rHWIBje5OOccsly/q9OnVosXR/E/lukEb0RB3gD70ki2nqmVPGEG6U9FHBjnYeobOsCDEOaez5yfRMnUyDBEFehgacTzPqk1OzbFu3kLEIwUyBvOG634nWHmpH4awIIIOTmkEeYW2y8OdxftCaqwkqy7BpRTCDpbPL7NHeTkE5pUOrYALnjl5JSY4LpO8gWQdR0oapiDOoKjp15MEkFSbUFMaZQm1tmsxFOpQqiWVGlruMHUcxY+COp0Z1WzmQ4IAonQ/Zxr1G4iq8vOC6/CUwYkubutfVPMiRzEZRdJ0oO7TqnkR/UY+qsvs9f+Xjxwx+NHkWqp+0Kpu0gPiqAeADnWtyCfyNHLcTmfHhoL6aa8V1zo8/sMHFjf2XJMYc/A+QMESdP4RqF12hRLG0zEdloI8FQmWvYplruRA+aMrGBKh2OAae8P4jPoF7EOkxoEhAjW5ozDnsjxCghbUHZjx/X6KhEkLy9vleQSWCq7tHvQZUtV/alQb6zZYywFaRB0RaUYWuGm+R+5TZrgbi6QA2PwgqNI1+7L5r9pPRo4PElzRFGqSW8Gu/iZ9R48F9PKj+0nYIxeHq0/wCKN5h4PF2nzt3EpNDi6PnKmZa4cp8k32XWAIG8DYSBpyKQUqhEjI5EcDr8lvgqvakFc84WmdmOaTR1TYVXIKzugDeM24XXPuju1G8ZIyHE8Ar/AE6oc0C11zR5xnXL7oc9C6DalV7nNdLYcCRAkk8bnTyR+1uktAPAa0VHTEmQ2fqk+zMe6kXUm7gfUEguIG6ADLjyFuAkgaqtBwc7ecR2CZjIuEttHmrlncIpRM44I5JNy/od4zaW/LQS6TLnmbn4Wg+60LTAbSNJ2807zZhzdHDXxFr8VQulW0KtSo3DYfeP/wAu7bsmIaXaWkp7gaDmU2tcQ0wButyAGQUbNU/k0ljTVHY8NiWdWHt90jetc3E5ZkrTF1A5o3TzB+iqPR3H1Q3cPaZumLXHCCm+xaThThxk7zvWCfWV3wnseZPHqbzJvmpW0p+XctXsuCM8kxw9BaGZtQbEBb1RcctVNCxCEIonQhu6dqN4Y7FH+oNKoPtQqkPoscRMVHGOBcA206bp7y2NV0ToCN920n6O2hiWjuaGN/Vcu9p1WccW3/LZTbYGQTvP8T2pF7bp4pjRSsWbHPI5ZyL2ge9eeQMLuTaEsa3+WB3hoNvAFcIxh7LssnZcImxJyGYOsr6HrYaBTcNHM9QWf6gnfQYVsvs4dnE73+YrOSlgANaMgLfP6rDggQMXKBlaHDnbzUW1azaWsSW5k3L3brY73WUdLDuNz2Rzz8AmIbSvKHqzxd5LyYqHVZ2aHFSe9Za+QhKpgrNlBQqQisLiy3K44JfTfK3bLe5ICy06gcJGSX7Vpz5KLA4jdN8jn+qKxwQB8u9JdjubtHEUGtdBqmIBMb4D/wDUrp7Pui4aHmtSa4e7L2e9fg7w8lcNsbHZ+M62BLg0nmWgtHpHkmdBkBQ49NFLhWcb7OqL3F+Gd1D9GHtUnO05t9RyUexcDWo1gMSXMpwQ42EWjea6DlyVyp2KfCq11PtAObBsQCJGcg8VnPBGTtcZrD6iUVT6hRR2Y2nQL8OGu7O8XPLt6qRf8x93Xve8aZQuadJMQWse5lSrSqOcXGnXwfYcYsBXoDcMAWkmwvF11rCYwADdAa0W3QABHCEixnRtlRxdvEtneDTk08QQQdFo4JqqM4ZZRldlJ2Lgy5jRSG+XAOc6RMu1cTYZqw7J2ax2KdhK8064aH0w8Asr047TqLge1umQWm+vdY6eG/ha3eItDRYd50W22tifi6IbvdTiKJD6FYXdSqAWPNpiHDUc4WcMEY+muT6qUvOB1LY5Y0hhF9dUThcEGMAJy9STJKWdFukZxDX0a7eqxlCG16PPSrT+Km7MHnHe4cZWySRzuTfps0NGQW3WKJeVEkoqLTEYttNjqjjDWNc4ngGgk+gWqp/tGxTn06ezqJ/Oxrurt/26AviKp5BsjnJ4IAM9l9Bw2bSqPEOrurYh3fWqueP/ABLVxn2j1QdpYrh1hboI3GtDo5AtmYuQQvovZ9FtNjabBDWNa1o4NaA0DyAXzBtzEGpia9S/arVH2ue09zmxAuY7TRp2pQVFCisJtxga6i3C+rRoF9IYtn5bgBBDTHeLtnxC+b6Y7bBa7mgRHxiwJm153vBfTjmygbB2VA5rXDUA+ayhsK0taGcAAPAQUQ3JUQRvaSWluYkHmD+4HmsCnFzcrDXLzzqqJN99YUcrKYgjCuloWK7Juh9m1JaO4fui3clkaENIwmOFeCN1wlp82niEA7KfNSYepCQBVaiWHiDkdCEXha+83dOYy7uC1pPEQ67Tpw5haPw5YQ4XGhTQhP0gZBY7mR5ifotKSO2/T36Jc3NpaSO4/KJS3BmQPQ/RJ+jQW0KQ1yGub3H9VvQbEB4sfXmCoNq0y3K82B7yM+7ggDcVBEZRc8lu2rNzIbwyJ/QICm8C0yc78ePMqUGcySgBzgKjn2ZDWjhYD9SjcRSb/i+IGClNPaBa2A0ALUbQ4oAE6QdHziCysyp1OLpT1WJYM2606zMn0zqPEayPsvpiGvGH2gwYPE5AuP8Aw9e8b1CqbXt2HQ4TF05p4pTYjDUsRTNOsxlVhzY9oc0+B1QILDlkFVP/ANB0mf8AS4nG4QfBRxDjT8KdUOA8IW3/AKNc61XaG0KjfhFZtIHvNJrSfNABfSXpbRwkU718S+1PCUu1VeTlIHuN1LjoDE5IbojsCqypUxuNLXYysACG3ZhqQMtw9I8BmTqeOZZbE6OYbCA/h6LKZd7z83u/vVHS53iU0hAGmMr9XTe/4WPd5NJ+i+WRfnbjnckwXGwm5Oe8CNV9H9NKu5gMUbf8moLmB2hu3Iy95fOLMz5ZAGZgSBMHIBuhhxTNILgIa+49r8wxzXxcAgEOAMCwMdkaar6S2Xj21qTarcnAHwcJ+q+aNo5E9/PMEGJN51OhFldPZr7QW4cNwuJnckNZVF9wE2Dx8IOoylJBL07HUs7kfrkfOVo90WWcQ60nIZ93Hw/VDVql1aM2btKzvKKk7PuW1MSJVCJYXlHBXkrCiPZLuzHD9UyKR7PrRB0kj1TsFQhkc2Kw2ywcz4rNJ0hAw3DVtCmGFrRY3ac/1SSIRNKsUhDjEYNpBgZghzeLTwVRwbd0lp0J+atGFrkiP4h7p48iqxiXxXfaL5cJz9ZQxodUKojddccOHMcCtcbhN+m5rXTa2jmkZHmgXYjQI7Auvc9wFvEnQIArODcE0pOTFmx6XWvLn+92g1o3Q2c7mZWXbMY3OtI4Bon5oCwBxUDijntpDVzvRafiAPdaBzNz5lAWD7xYN5wscroZ/SFjARBPjH0UHSjEnqmmbl4HfZ0qqVHLkzZpQlSOvFjjONsumG6ZPed1uGe88GmTlmYCtrXWFo5cOS5XsjpAMOHAhzryIIEGOavOxdsuqMDqjN2Z5Wmx52haYJ7LrtmefHr4qQ8lZlCDHs4+ilbWaciPNdFHOVn2p193ZtaP4jSbkHf91hNjY2BXBXNz4SdSRoHS6w1hz9QWwu0e2SvGBY2Y36zB4BlR3jkLDPLVcXIkR/cvG9od0EGxMTusGkzcJM2x+CraJ7J7uQMSBJAyGm7xE6pUE22oezHN2u9e03FnOyl2REJSkiJ+h2D2xiKX/Lr1WRo2o4DymF0/2V9JamI62hXqF72xUYXG+77r29wO4f8AEVyVlIuMNBceABPyTfoztB2DxdKq4OaAYeCCJpu7L7awDPeAqTomj6C3lvQqpcKxNxlofqi8Ow5kGFV2IO315a9b3LCKABYyJA4pph3yAl7TKnwr4skkAaULTfCJBQ7m5pMAxjgQtSSEJTfCLDpCAJ8O8zZB9J2lrmPIhxEOPH4SeeY8k82ZRaW7wPa1HA8kr6W099sfymO/T1QAuw1WVKyrDnPOVo8Mgq5sraciHWIseRFiCmPXb2vqkhsYtxBuSblavroMVeYWhrjinQrDOsUT8TwsEBW2hTHvPaANJHyWcBtGlVJFMl4bm4NIaOW8bTyCKAWdK9phjaTXGxLiAAS5zsgA0XNjohcJsyrWu78pvA9p/kLDzVgq0w9whgluRzI49yKZQjPyWMsEZSuRtHO4xpAOztiUaRnd33fE/tHwGQ8k5l3ArWnPBH0W6LWMFHiMpScusFZzW0H+FEVCwe84DvgKEubm2/cRCuibB8ZQZVaG1WNcAZAe0OAPxNnI8wkeL6KYNwjqWtzAcwuY5smZaQbXvknrwTl5LDaJ1TC2cm6V+zqu0F+GPXs+CzajRo0CzXAXiIN8ig8L0Tp4ZrRiA1+Id2nUzJbSbFmnds517zbhxPX3bRpg7rT1jst1nag/zHIKLGYenXEVaTDoCLub3PzWeTFKUajw0x5oxlc+nN6T4aWtAaODRuj5BQPIcCHNDhwIBHkVeXdGMPxq/wBTY/y/cKGr0VoaOqDxafC7fBcX4LL7/p2/jcNUa9BqrTScybsIDW/CyOzH/kPAKyuqCFVsD0eNGs2pSrcQ5rmRvMPMHO05aBN8VUc28dniMv2XbhhNRqa6cOWUHK4vgZ1zV5K/xQ4heW+pjsb4Z5Y8ZQTB8bSmLrFI61ROet3gHcQD+qzSNA+hUkLFQ3QdKpBRe9KbEeIlYY4hYCypGH4HGbrp0Nip9sHebPJKJUz8Z2C0oAou3qLqVQ1aQLi4jfp8f5gdD80qb0gqGr1LKNR1T4ABOU8VcnsF3OQvszIOMxFYgXAExkCT/wDkKad8HYkZXxp96gKXJ7t539LbDzU1TB1nAF9Q8w2AP19V1LbWz2OaXtA4wPmFTqtEzfLRWiWLNn7DaHS20+8nzaTWjdaABwAjvPeoqRi2Smc5NiQVh2gBS0qUlQ0SIkmFv+LGTQlQWMWNCTbb2z1bSGZ8VrXxh39ybxJ5cgqf0gxW/XFIZMueZyErbHi70xyZecN+uq1CTJceQMea1ptx7XTToPdzDmD5uCd7LYAB93TluJjuWzn+xko/difDjGVh+ZTq0CPhqUWtdzO7Lh5rDeim881K9WpVnKmajyxo5Am55wnox2k95UrMU0rJv9jVV9wOjgWsADQGgaALYt/2RZdOSgefL1KVjoEqO9Pn937ghnnSef7+UnxRNXnEcOP3qhqgz1J+/X5BUiGC1KpvzyHlb/KPFbMxRGuVu8zE+e95KOqLyMhlbXT1k+SHLMhx+UfoCfFUSGf2gz4R/QF5A9ePh9F5FD2YK/FQJP35pr0f2gyoOr3mkiSAHAkcjCzUpk5gHyUP4MSCGQRkRYrBROpsdVKRCwyqs0a0tk2ORCnawxJQ1QrNS9bByhqUpyso+sLfeHjopsYUShq9RbdaDql+1cTuMcYLiBZrQSSeAAQAm6SbU3W7gzOfIapj7LXB1GtUbf8AM3fBrR+pVD2lha+Inea+mD/K6SOHJdI9lWyxQwpbcbz3EyIk2HyASXWN+F3wNUHsnVV/HUNyqWmwzCZ4gGm9Q7eomowPb7zfUJ0SIqggrG9ZS4Gq95jznIJhiazaQtA4mBdOhWAG4A5SUC3blCS1tRsibmQCe9bYvazXgtEXEFc+2zhaeHlx3t3Qg5ngujFiT/Uc+TK14XB20adEPq1ajcrAO3iT4KrbIqmpVfUObnz4aBVhtV1ZwsQ3QZ+avfR/ZZEOdYaSt6SRj18LDgwVviK0eH3+i1dWAs1QMpFx5lZ0XZlryR3/AH81IyoQYnLP6n6LNZoaPQKHICNfsfqpY0MqOJnO2kfT9UT1up+/2SNlS/Iev+5R1HE6n75qGilINfzz+XDx5IZ7NPP6/uVM0xln9+q1dGXmfvRIYBVZ5D1P7/JDub4k/L98u4JhVA8B6/eqFqs11P8AtP6KkSwfq3fEF5S/hf7nmV5MR//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28" name="AutoShape 4" descr="data:image/jpeg;base64,/9j/4AAQSkZJRgABAQAAAQABAAD/2wCEAAkGBxQTEhUTExQUFBUXGBQYGBQVFBUVFxUXGBQWFxUVFRcYHSggGBwlHBQUITEhJSkrLi4uFx8zODMsNygtLi0BCgoKDg0OGhAQGiwkHCQsLCwsLCwsLCwsLCwsLCwsLCwsLCwsLCwsLCwsLCwsLCwsLCwsLCwsLCwsLCwsLCwsLP/AABEIAOAA4QMBIgACEQEDEQH/xAAcAAACAgMBAQAAAAAAAAAAAAAEBQMGAQIHAAj/xABEEAABAwIDBAcGBAMGBQUAAAABAAIRAyEEMUEFElFhBhMicYGRoQcyUrHB8BQj0eFCYpIVcoKywvEkMzRDohZEU7PS/8QAGQEAAwEBAQAAAAAAAAAAAAAAAAECAwQF/8QAJhEAAgIDAQABAgcBAAAAAAAAAAECEQMSITFBBFEUIjJhcYHBE//aAAwDAQACEQMRAD8A6TSw5M5KZjCND81sDDVoKtj3FU49I26b08SSJa6R3yOBRdHGuGYB9EB0e/6WnzLj5vKd9S0jIKWqZYM6sTk4jvuFvTe74p++aGcDJgLemTwhO2Txm1XFOH+yx+NdxRBIc3mEFVZJVJpifAhuKdx9FsapF5uhatlIMgkx2E0cQTmVJUrQgqdMSpi0JMZDXxEqKlV0RNdghAzCaJYQ66EqSNVuHqN1QSqQmGYVSOrQtaWSHrvAEm31PLipKZvTqQ6UbVG9BQuGpE/wkDide4fVFNc0a/qk2CiTseIWH4gDisANdkRKHrUihUMI/FN5r34pvNAupla7pTpB0YdeNVn8Q3igK5yWjXJ6isZfiG8Vn8Q3ilbnrVz0ahY269vFeSfrFlGgbENX3UDUcQ1xNrH5Ju5jYS/a7d2hUMzDSnZLiTdHB/wlDmxp87p+Mkl2UQ2hQbwZT9GhNjXEKGWRgwo3OusUn3upC+8hTRBo0wVvUYEPUf2j3o8tBCEXJWBvhRYh0AKSrTXntmFSEiCnXUxB0XqeGEytnWKGIgfVOqjJCnq3UVZlk0JkToWKTBN1mnSlSFoYC95DWi5JVAQbZ2szDUi9xE33Wk+8QMozXMqnTWsHufvmSTA93dF4YLZAGJ11S7pV0jOIruObAYp/yibx3/oq7XrQSNOGiKNC57M9oFekSHk1GmYkglvKcyL63smWE6aOdDnEA8t65nTQBc1pyTAy4Jg58BQo2VZ0dvTVwIMsLv7p+cgyrd0d6QfiRBEERnPzAhcNw9W6tmxMcabSRM2iIn1uPBVpwmzr9RozFxqoHOSzontA1WEGSYuTePFM3U4KlAyHF6KJqkxeaga6FovCGZctC5eNRRuKYG+8sLXcK8mIj2liC1kjNKHMdVY9rnuaCP4d2b6dppCHobadiaLnnDVcPuuDYqZk2JtugxBz5FE4KrLHf4R81M+RsXd0i0bOp9imCZgASYkwNYACZVGiDZA4IWb3BHVvdPcszUqlXadyBnJWKe0XTmlr6fbJ5n5qeg2TCto5dmWCg6YPFENqXUOEbEDh+iEw2MAeZ5x5rOKOiTqhy2mNVhrLZoE4/ecAFNXqwnQJ8N314Wprjkgn1JUUap0LYYDFDgvOxrRmEoqVlGak6p6k7jxmOp8FU/aBtcGmaVM9ptz4gjxME2R9AXVa6W7KdUDnNMzmNRAsedreCGqLg7ZzKrJMub4woC2TFymmN2c+Y3Z8L+K3weyXAyR3BZSyJHRHE2yfZuAAueCG2hRc0ngnTGQhtoYYlshZ48venRkwrXgswxhN6L+zJdA4cfBI6IIOY+SMFaBaD6+S7UcDR0boftfqmOmMt7OAAFbNmbWFWlvnS50+a5BUfUbh5Ic0F4mRna19NVYOhmMs9pJIPGSCdeWUeazkvlFV8M6dTpioA5pBCw7Ankq7s3GmlUtk7TjyKtdPFtLd6ba8u9QmxNAR2eeCx/Z54JluAiRPeFE6m4ZGfROwBP7PK8pvzOB81lO2FCtrjzW8k5377rl9fpvv4p2EFLqmb1QMq0nuaZaHRvtiCCWwYIiZurj0YxD3UyXPc78yO04m2621zzUtcsL/ADUWanVPH0CIo1y7eBPC8cZ/ZaYITEomu0Na6BE3PlH0RTCxI/o+CZ60/wBH7oPE7OfSc02c2feHyI0S7ezKebCxfWNdTfeMicy39j9FbtGEdZOqDsMPkkrzqnkQ13IH5Ks03GLqcfyaZQrZjpqBM8e+9ks2MPzAmeLd2irfpK8Ii4ASVEe0Fpi2yLLGFlAiAUyXQjqGGa3NQVKkOUTq8mNExeE2Ie2eyp8HQBNx5pe0gFNsIRnMAZ8kn4OLtlT2jsxoe4cCYvkkWLpAFXXa1HfcHxu7xsJEkC0kZ3AnxVW2zu0vevrAC4skT1sU0Km0pW7sPa+XFRUcRvm253SA4JjSaAA6b6ToPi/Tz4LNKjSUrKZtnBupEG4mfDv5/JF7KoNFPrHCSZjgIzz7inO1sL1rCB4d612Ngd2nukh24HvIORJO6BHIvsV1qdxo5nj1lYVvCrTc05OYJHCHiCPEein2HhxTe1rf5vHsn9lE1gaImSbk8+HcEbsNk1Z4NJ8TAH1URbtIrMlTY1xWhyuL+Kd0cQWXHiNCOBSPaJhhPd800ctqOIIO0Xgy31vbxRuG22Z/MA8EketJRQFq/tdnNeVV6xeSA4xscb+0Gm2dY58nZOydnkF17o/iadNjWPe1ri8mHECbDKe5cu6JUt7GudPu06zjBaYLqjWiW5Mz/h5aK9UHFwaeD6n/ANDh/qVpXF/yZTlWRfwdI2ZkO4IjGe47uQ+y8giMcew7uPyU/Jp8FEaUw2IYqjmCPvyQIYdEx2TRIdPDTVaSao58cXsPsYYp1D/Kfkqj1uitP4llVrqbXXiCRk3jJ8EofTwzX7jqw3xyPzlZwaS6b5It+G+wG9tTbQq9oozZ+Ga0lwe1w4g+pQWOwjy4kAkcRr3cVV2yKaQOK1lPQrDVLqrHNzEInDAESVRCfQqswESEC+pombHiLJbi2dqUkOXlkfVmQm+Ah0tMEREEWI4HikteuQEx6OOLpJQ/Ag1dG+2mAAMN26A3jlzHDgqV0kwx7BAaW5brpGWVwZESNV0PH0wXAnRJdt7MNdg6sSWm82z5+CxyxuPDrwTrJ3womz6IE23ZyaBM95mQO6/zR4aZJNyfvJGbW6OPp0w8kASN5w05cQk1PahJDQOsaM6jgWmODMie9w81zuLXp3r83Y9Jq44LbBiKbidSB5S4/JqkxFRoAvM+6foULtCu2nSG8YAaXGxPvXyFyYDbLWCownKzLXiVZNjYTdZvEQXXjgNB9fFabH2GwNbUcQ6QHNAyuJBPHNNnlaRj8mGSdqkLdqNlobxP36kJm9B7u9UHIj0ufl6Ix6syIagy+9P2UcqTEDs+Lf8AMB9VoUwM768tZWEUBWeh3RPEta9z6NVr3ENioaQaGiSdwe9dx7rBWzCdFqgbfcad4kS6c27uiO21tapTjd3RP8oPzQVLa9Zwad8gEOyDRcPpjQfzFCujGWu7+9FqwdDdFyPBSYloLTJgRmosC8kSST3qke0rpN1I6puZBm+ULOTpWbxV8INtbYpU39XQJJ/ie4iABmRA04qj7Q9oD21m06TnNptcOsfPbqQcr+6I0+SR43atTccd68ECOzn3KtMZ6rJNt2zbVRVI+hqXS3rcI+tRDTVptP5cyHuLLNJAmZyIzy1XKKXScvqCo6iHuALr1S0QBJIYHCTYyJMwYCB6M7fNE1gY3HUy0tvE7kDWdPVI9m4z8w9YS6Sbkyd4md6eM353Rbd2FJVR2Doz08oWD6VSk4ZOa6pUZ3m8gf4V0HZu0RXG/RMERIN2PHjBB5jxXz5UfukGLOyVm6MbTrUqwAJDSA4dyy/7amrwWuHWekFMgSRI0P0KQ4fFBpuVYKOJFegCTcGD4oXFbNaRAXbjkmjz8kWpAL8eP4VH+KnRbVMHuIjCtbC04Z9+SA0i66b7CZE96W1q8JxsR+82VL8KglZtjq0OhHNaA3dj/fVK6lBzsQDHYbcnmMh5x5JhVmZCk1RFVphzSDBB0VC6R7PFF+6xgO8JaJvGpjMwr+0371R/aU3qnYPHD/22IZvnhRqdmqfKPNTKNmsJuPgp2dsKrVneBbTbcvcCI5N4lLekTd9lYEayBn7pjlPZLgrj7SiarMLhGkTiMRTDu1B6qm4PqFmptBtpKqu3KXZrcN2ppPHTVOMdQ22Zp0A6ZMAbg67oPu0aloI0pOiwIFgcogaXvdZ0An75L54c/deHCQWkEXnIzmM4gTwhds2fjS9jXTIMEjgYn6qqMxxg6dweR+/VT1Wr2DuCeX1Uu6kAofiy6IsARbUwdUTUF0PXpQ5wH2Ua1sweIVCI+rXlNC8lQWR7doOc5sAlMMFsMmhBIa+Z7hIJaf6Qm9VoHfx4IfD1t106apXwnRW2F4egWtAPouI+1V9QVnEiwgAxlcybrvCTdIejGHxjSKzJPxBxaeV2m/iokrNYuj5s2gz8tp+IAzxkfulrXWnhK6L059n78LTLqDn1KbJJY67mji0gXA4Lmm/2Y5+hWdNGu1kbCfOfLgUVsLBCq+CYUMfv807wYawgsFjrwUSnRrHHsOcFsd1SowSSxtyeWgCtLMO2kd6C5xgAAXgZADhfMqHYbrDmB+6YYnB9d+W47rHWIBje5OOccsly/q9OnVosXR/E/lukEb0RB3gD70ki2nqmVPGEG6U9FHBjnYeobOsCDEOaez5yfRMnUyDBEFehgacTzPqk1OzbFu3kLEIwUyBvOG634nWHmpH4awIIIOTmkEeYW2y8OdxftCaqwkqy7BpRTCDpbPL7NHeTkE5pUOrYALnjl5JSY4LpO8gWQdR0oapiDOoKjp15MEkFSbUFMaZQm1tmsxFOpQqiWVGlruMHUcxY+COp0Z1WzmQ4IAonQ/Zxr1G4iq8vOC6/CUwYkubutfVPMiRzEZRdJ0oO7TqnkR/UY+qsvs9f+Xjxwx+NHkWqp+0Kpu0gPiqAeADnWtyCfyNHLcTmfHhoL6aa8V1zo8/sMHFjf2XJMYc/A+QMESdP4RqF12hRLG0zEdloI8FQmWvYplruRA+aMrGBKh2OAae8P4jPoF7EOkxoEhAjW5ozDnsjxCghbUHZjx/X6KhEkLy9vleQSWCq7tHvQZUtV/alQb6zZYywFaRB0RaUYWuGm+R+5TZrgbi6QA2PwgqNI1+7L5r9pPRo4PElzRFGqSW8Gu/iZ9R48F9PKj+0nYIxeHq0/wCKN5h4PF2nzt3EpNDi6PnKmZa4cp8k32XWAIG8DYSBpyKQUqhEjI5EcDr8lvgqvakFc84WmdmOaTR1TYVXIKzugDeM24XXPuju1G8ZIyHE8Ar/AE6oc0C11zR5xnXL7oc9C6DalV7nNdLYcCRAkk8bnTyR+1uktAPAa0VHTEmQ2fqk+zMe6kXUm7gfUEguIG6ADLjyFuAkgaqtBwc7ecR2CZjIuEttHmrlncIpRM44I5JNy/od4zaW/LQS6TLnmbn4Wg+60LTAbSNJ2807zZhzdHDXxFr8VQulW0KtSo3DYfeP/wAu7bsmIaXaWkp7gaDmU2tcQ0wButyAGQUbNU/k0ljTVHY8NiWdWHt90jetc3E5ZkrTF1A5o3TzB+iqPR3H1Q3cPaZumLXHCCm+xaThThxk7zvWCfWV3wnseZPHqbzJvmpW0p+XctXsuCM8kxw9BaGZtQbEBb1RcctVNCxCEIonQhu6dqN4Y7FH+oNKoPtQqkPoscRMVHGOBcA206bp7y2NV0ToCN920n6O2hiWjuaGN/Vcu9p1WccW3/LZTbYGQTvP8T2pF7bp4pjRSsWbHPI5ZyL2ge9eeQMLuTaEsa3+WB3hoNvAFcIxh7LssnZcImxJyGYOsr6HrYaBTcNHM9QWf6gnfQYVsvs4dnE73+YrOSlgANaMgLfP6rDggQMXKBlaHDnbzUW1azaWsSW5k3L3brY73WUdLDuNz2Rzz8AmIbSvKHqzxd5LyYqHVZ2aHFSe9Za+QhKpgrNlBQqQisLiy3K44JfTfK3bLe5ICy06gcJGSX7Vpz5KLA4jdN8jn+qKxwQB8u9JdjubtHEUGtdBqmIBMb4D/wDUrp7Pui4aHmtSa4e7L2e9fg7w8lcNsbHZ+M62BLg0nmWgtHpHkmdBkBQ49NFLhWcb7OqL3F+Gd1D9GHtUnO05t9RyUexcDWo1gMSXMpwQ42EWjea6DlyVyp2KfCq11PtAObBsQCJGcg8VnPBGTtcZrD6iUVT6hRR2Y2nQL8OGu7O8XPLt6qRf8x93Xve8aZQuadJMQWse5lSrSqOcXGnXwfYcYsBXoDcMAWkmwvF11rCYwADdAa0W3QABHCEixnRtlRxdvEtneDTk08QQQdFo4JqqM4ZZRldlJ2Lgy5jRSG+XAOc6RMu1cTYZqw7J2ax2KdhK8064aH0w8Asr047TqLge1umQWm+vdY6eG/ha3eItDRYd50W22tifi6IbvdTiKJD6FYXdSqAWPNpiHDUc4WcMEY+muT6qUvOB1LY5Y0hhF9dUThcEGMAJy9STJKWdFukZxDX0a7eqxlCG16PPSrT+Km7MHnHe4cZWySRzuTfps0NGQW3WKJeVEkoqLTEYttNjqjjDWNc4ngGgk+gWqp/tGxTn06ezqJ/Oxrurt/26AviKp5BsjnJ4IAM9l9Bw2bSqPEOrurYh3fWqueP/ABLVxn2j1QdpYrh1hboI3GtDo5AtmYuQQvovZ9FtNjabBDWNa1o4NaA0DyAXzBtzEGpia9S/arVH2ue09zmxAuY7TRp2pQVFCisJtxga6i3C+rRoF9IYtn5bgBBDTHeLtnxC+b6Y7bBa7mgRHxiwJm153vBfTjmygbB2VA5rXDUA+ayhsK0taGcAAPAQUQ3JUQRvaSWluYkHmD+4HmsCnFzcrDXLzzqqJN99YUcrKYgjCuloWK7Juh9m1JaO4fui3clkaENIwmOFeCN1wlp82niEA7KfNSYepCQBVaiWHiDkdCEXha+83dOYy7uC1pPEQ67Tpw5haPw5YQ4XGhTQhP0gZBY7mR5ifotKSO2/T36Jc3NpaSO4/KJS3BmQPQ/RJ+jQW0KQ1yGub3H9VvQbEB4sfXmCoNq0y3K82B7yM+7ggDcVBEZRc8lu2rNzIbwyJ/QICm8C0yc78ePMqUGcySgBzgKjn2ZDWjhYD9SjcRSb/i+IGClNPaBa2A0ALUbQ4oAE6QdHziCysyp1OLpT1WJYM2606zMn0zqPEayPsvpiGvGH2gwYPE5AuP8Aw9e8b1CqbXt2HQ4TF05p4pTYjDUsRTNOsxlVhzY9oc0+B1QILDlkFVP/ANB0mf8AS4nG4QfBRxDjT8KdUOA8IW3/AKNc61XaG0KjfhFZtIHvNJrSfNABfSXpbRwkU718S+1PCUu1VeTlIHuN1LjoDE5IbojsCqypUxuNLXYysACG3ZhqQMtw9I8BmTqeOZZbE6OYbCA/h6LKZd7z83u/vVHS53iU0hAGmMr9XTe/4WPd5NJ+i+WRfnbjnckwXGwm5Oe8CNV9H9NKu5gMUbf8moLmB2hu3Iy95fOLMz5ZAGZgSBMHIBuhhxTNILgIa+49r8wxzXxcAgEOAMCwMdkaar6S2Xj21qTarcnAHwcJ+q+aNo5E9/PMEGJN51OhFldPZr7QW4cNwuJnckNZVF9wE2Dx8IOoylJBL07HUs7kfrkfOVo90WWcQ60nIZ93Hw/VDVql1aM2btKzvKKk7PuW1MSJVCJYXlHBXkrCiPZLuzHD9UyKR7PrRB0kj1TsFQhkc2Kw2ywcz4rNJ0hAw3DVtCmGFrRY3ac/1SSIRNKsUhDjEYNpBgZghzeLTwVRwbd0lp0J+atGFrkiP4h7p48iqxiXxXfaL5cJz9ZQxodUKojddccOHMcCtcbhN+m5rXTa2jmkZHmgXYjQI7Auvc9wFvEnQIArODcE0pOTFmx6XWvLn+92g1o3Q2c7mZWXbMY3OtI4Bon5oCwBxUDijntpDVzvRafiAPdaBzNz5lAWD7xYN5wscroZ/SFjARBPjH0UHSjEnqmmbl4HfZ0qqVHLkzZpQlSOvFjjONsumG6ZPed1uGe88GmTlmYCtrXWFo5cOS5XsjpAMOHAhzryIIEGOavOxdsuqMDqjN2Z5Wmx52haYJ7LrtmefHr4qQ8lZlCDHs4+ilbWaciPNdFHOVn2p193ZtaP4jSbkHf91hNjY2BXBXNz4SdSRoHS6w1hz9QWwu0e2SvGBY2Y36zB4BlR3jkLDPLVcXIkR/cvG9od0EGxMTusGkzcJM2x+CraJ7J7uQMSBJAyGm7xE6pUE22oezHN2u9e03FnOyl2REJSkiJ+h2D2xiKX/Lr1WRo2o4DymF0/2V9JamI62hXqF72xUYXG+77r29wO4f8AEVyVlIuMNBceABPyTfoztB2DxdKq4OaAYeCCJpu7L7awDPeAqTomj6C3lvQqpcKxNxlofqi8Ow5kGFV2IO315a9b3LCKABYyJA4pph3yAl7TKnwr4skkAaULTfCJBQ7m5pMAxjgQtSSEJTfCLDpCAJ8O8zZB9J2lrmPIhxEOPH4SeeY8k82ZRaW7wPa1HA8kr6W099sfymO/T1QAuw1WVKyrDnPOVo8Mgq5sraciHWIseRFiCmPXb2vqkhsYtxBuSblavroMVeYWhrjinQrDOsUT8TwsEBW2hTHvPaANJHyWcBtGlVJFMl4bm4NIaOW8bTyCKAWdK9phjaTXGxLiAAS5zsgA0XNjohcJsyrWu78pvA9p/kLDzVgq0w9whgluRzI49yKZQjPyWMsEZSuRtHO4xpAOztiUaRnd33fE/tHwGQ8k5l3ArWnPBH0W6LWMFHiMpScusFZzW0H+FEVCwe84DvgKEubm2/cRCuibB8ZQZVaG1WNcAZAe0OAPxNnI8wkeL6KYNwjqWtzAcwuY5smZaQbXvknrwTl5LDaJ1TC2cm6V+zqu0F+GPXs+CzajRo0CzXAXiIN8ig8L0Tp4ZrRiA1+Id2nUzJbSbFmnds517zbhxPX3bRpg7rT1jst1nag/zHIKLGYenXEVaTDoCLub3PzWeTFKUajw0x5oxlc+nN6T4aWtAaODRuj5BQPIcCHNDhwIBHkVeXdGMPxq/wBTY/y/cKGr0VoaOqDxafC7fBcX4LL7/p2/jcNUa9BqrTScybsIDW/CyOzH/kPAKyuqCFVsD0eNGs2pSrcQ5rmRvMPMHO05aBN8VUc28dniMv2XbhhNRqa6cOWUHK4vgZ1zV5K/xQ4heW+pjsb4Z5Y8ZQTB8bSmLrFI61ROet3gHcQD+qzSNA+hUkLFQ3QdKpBRe9KbEeIlYY4hYCypGH4HGbrp0Nip9sHebPJKJUz8Z2C0oAou3qLqVQ1aQLi4jfp8f5gdD80qb0gqGr1LKNR1T4ABOU8VcnsF3OQvszIOMxFYgXAExkCT/wDkKad8HYkZXxp96gKXJ7t539LbDzU1TB1nAF9Q8w2AP19V1LbWz2OaXtA4wPmFTqtEzfLRWiWLNn7DaHS20+8nzaTWjdaABwAjvPeoqRi2Smc5NiQVh2gBS0qUlQ0SIkmFv+LGTQlQWMWNCTbb2z1bSGZ8VrXxh39ybxJ5cgqf0gxW/XFIZMueZyErbHi70xyZecN+uq1CTJceQMea1ptx7XTToPdzDmD5uCd7LYAB93TluJjuWzn+xko/difDjGVh+ZTq0CPhqUWtdzO7Lh5rDeim881K9WpVnKmajyxo5Am55wnox2k95UrMU0rJv9jVV9wOjgWsADQGgaALYt/2RZdOSgefL1KVjoEqO9Pn937ghnnSef7+UnxRNXnEcOP3qhqgz1J+/X5BUiGC1KpvzyHlb/KPFbMxRGuVu8zE+e95KOqLyMhlbXT1k+SHLMhx+UfoCfFUSGf2gz4R/QF5A9ePh9F5FD2YK/FQJP35pr0f2gyoOr3mkiSAHAkcjCzUpk5gHyUP4MSCGQRkRYrBROpsdVKRCwyqs0a0tk2ORCnawxJQ1QrNS9bByhqUpyso+sLfeHjopsYUShq9RbdaDql+1cTuMcYLiBZrQSSeAAQAm6SbU3W7gzOfIapj7LXB1GtUbf8AM3fBrR+pVD2lha+Inea+mD/K6SOHJdI9lWyxQwpbcbz3EyIk2HyASXWN+F3wNUHsnVV/HUNyqWmwzCZ4gGm9Q7eomowPb7zfUJ0SIqggrG9ZS4Gq95jznIJhiazaQtA4mBdOhWAG4A5SUC3blCS1tRsibmQCe9bYvazXgtEXEFc+2zhaeHlx3t3Qg5ngujFiT/Uc+TK14XB20adEPq1ajcrAO3iT4KrbIqmpVfUObnz4aBVhtV1ZwsQ3QZ+avfR/ZZEOdYaSt6SRj18LDgwVviK0eH3+i1dWAs1QMpFx5lZ0XZlryR3/AH81IyoQYnLP6n6LNZoaPQKHICNfsfqpY0MqOJnO2kfT9UT1up+/2SNlS/Iev+5R1HE6n75qGilINfzz+XDx5IZ7NPP6/uVM0xln9+q1dGXmfvRIYBVZ5D1P7/JDub4k/L98u4JhVA8B6/eqFqs11P8AtP6KkSwfq3fEF5S/hf7nmV5MR//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30" name="AutoShape 6" descr="data:image/jpeg;base64,/9j/4AAQSkZJRgABAQAAAQABAAD/2wCEAAkGBxQTEhUTExQUFBUXGBQYGBQVFBUVFxUXGBQWFxUVFRcYHSggGBwlHBQUITEhJSkrLi4uFx8zODMsNygtLi0BCgoKDg0OGhAQGiwkHCQsLCwsLCwsLCwsLCwsLCwsLCwsLCwsLCwsLCwsLCwsLCwsLCwsLCwsLCwsLCwsLCwsLP/AABEIAOAA4QMBIgACEQEDEQH/xAAcAAACAgMBAQAAAAAAAAAAAAAEBQMGAQIHAAj/xABEEAABAwIDBAcGBAMGBQUAAAABAAIRAyEEMUEFElFhBhMicYGRoQcyUrHB8BQj0eFCYpIVcoKywvEkMzRDohZEU7PS/8QAGQEAAwEBAQAAAAAAAAAAAAAAAAECAwQF/8QAJhEAAgIDAQABAgcBAAAAAAAAAAECEQMSITFBBFEUIjJhcYHBE//aAAwDAQACEQMRAD8A6TSw5M5KZjCND81sDDVoKtj3FU49I26b08SSJa6R3yOBRdHGuGYB9EB0e/6WnzLj5vKd9S0jIKWqZYM6sTk4jvuFvTe74p++aGcDJgLemTwhO2Txm1XFOH+yx+NdxRBIc3mEFVZJVJpifAhuKdx9FsapF5uhatlIMgkx2E0cQTmVJUrQgqdMSpi0JMZDXxEqKlV0RNdghAzCaJYQ66EqSNVuHqN1QSqQmGYVSOrQtaWSHrvAEm31PLipKZvTqQ6UbVG9BQuGpE/wkDide4fVFNc0a/qk2CiTseIWH4gDisANdkRKHrUihUMI/FN5r34pvNAupla7pTpB0YdeNVn8Q3igK5yWjXJ6isZfiG8Vn8Q3ilbnrVz0ahY269vFeSfrFlGgbENX3UDUcQ1xNrH5Ju5jYS/a7d2hUMzDSnZLiTdHB/wlDmxp87p+Mkl2UQ2hQbwZT9GhNjXEKGWRgwo3OusUn3upC+8hTRBo0wVvUYEPUf2j3o8tBCEXJWBvhRYh0AKSrTXntmFSEiCnXUxB0XqeGEytnWKGIgfVOqjJCnq3UVZlk0JkToWKTBN1mnSlSFoYC95DWi5JVAQbZ2szDUi9xE33Wk+8QMozXMqnTWsHufvmSTA93dF4YLZAGJ11S7pV0jOIruObAYp/yibx3/oq7XrQSNOGiKNC57M9oFekSHk1GmYkglvKcyL63smWE6aOdDnEA8t65nTQBc1pyTAy4Jg58BQo2VZ0dvTVwIMsLv7p+cgyrd0d6QfiRBEERnPzAhcNw9W6tmxMcabSRM2iIn1uPBVpwmzr9RozFxqoHOSzontA1WEGSYuTePFM3U4KlAyHF6KJqkxeaga6FovCGZctC5eNRRuKYG+8sLXcK8mIj2liC1kjNKHMdVY9rnuaCP4d2b6dppCHobadiaLnnDVcPuuDYqZk2JtugxBz5FE4KrLHf4R81M+RsXd0i0bOp9imCZgASYkwNYACZVGiDZA4IWb3BHVvdPcszUqlXadyBnJWKe0XTmlr6fbJ5n5qeg2TCto5dmWCg6YPFENqXUOEbEDh+iEw2MAeZ5x5rOKOiTqhy2mNVhrLZoE4/ecAFNXqwnQJ8N314Wprjkgn1JUUap0LYYDFDgvOxrRmEoqVlGak6p6k7jxmOp8FU/aBtcGmaVM9ptz4gjxME2R9AXVa6W7KdUDnNMzmNRAsedreCGqLg7ZzKrJMub4woC2TFymmN2c+Y3Z8L+K3weyXAyR3BZSyJHRHE2yfZuAAueCG2hRc0ngnTGQhtoYYlshZ48venRkwrXgswxhN6L+zJdA4cfBI6IIOY+SMFaBaD6+S7UcDR0boftfqmOmMt7OAAFbNmbWFWlvnS50+a5BUfUbh5Ic0F4mRna19NVYOhmMs9pJIPGSCdeWUeazkvlFV8M6dTpioA5pBCw7Ankq7s3GmlUtk7TjyKtdPFtLd6ba8u9QmxNAR2eeCx/Z54JluAiRPeFE6m4ZGfROwBP7PK8pvzOB81lO2FCtrjzW8k5377rl9fpvv4p2EFLqmb1QMq0nuaZaHRvtiCCWwYIiZurj0YxD3UyXPc78yO04m2621zzUtcsL/ADUWanVPH0CIo1y7eBPC8cZ/ZaYITEomu0Na6BE3PlH0RTCxI/o+CZ60/wBH7oPE7OfSc02c2feHyI0S7ezKebCxfWNdTfeMicy39j9FbtGEdZOqDsMPkkrzqnkQ13IH5Ks03GLqcfyaZQrZjpqBM8e+9ks2MPzAmeLd2irfpK8Ii4ASVEe0Fpi2yLLGFlAiAUyXQjqGGa3NQVKkOUTq8mNExeE2Ie2eyp8HQBNx5pe0gFNsIRnMAZ8kn4OLtlT2jsxoe4cCYvkkWLpAFXXa1HfcHxu7xsJEkC0kZ3AnxVW2zu0vevrAC4skT1sU0Km0pW7sPa+XFRUcRvm253SA4JjSaAA6b6ToPi/Tz4LNKjSUrKZtnBupEG4mfDv5/JF7KoNFPrHCSZjgIzz7inO1sL1rCB4d612Ngd2nukh24HvIORJO6BHIvsV1qdxo5nj1lYVvCrTc05OYJHCHiCPEein2HhxTe1rf5vHsn9lE1gaImSbk8+HcEbsNk1Z4NJ8TAH1URbtIrMlTY1xWhyuL+Kd0cQWXHiNCOBSPaJhhPd800ctqOIIO0Xgy31vbxRuG22Z/MA8EketJRQFq/tdnNeVV6xeSA4xscb+0Gm2dY58nZOydnkF17o/iadNjWPe1ri8mHECbDKe5cu6JUt7GudPu06zjBaYLqjWiW5Mz/h5aK9UHFwaeD6n/ANDh/qVpXF/yZTlWRfwdI2ZkO4IjGe47uQ+y8giMcew7uPyU/Jp8FEaUw2IYqjmCPvyQIYdEx2TRIdPDTVaSao58cXsPsYYp1D/Kfkqj1uitP4llVrqbXXiCRk3jJ8EofTwzX7jqw3xyPzlZwaS6b5It+G+wG9tTbQq9oozZ+Ga0lwe1w4g+pQWOwjy4kAkcRr3cVV2yKaQOK1lPQrDVLqrHNzEInDAESVRCfQqswESEC+pombHiLJbi2dqUkOXlkfVmQm+Ah0tMEREEWI4HikteuQEx6OOLpJQ/Ag1dG+2mAAMN26A3jlzHDgqV0kwx7BAaW5brpGWVwZESNV0PH0wXAnRJdt7MNdg6sSWm82z5+CxyxuPDrwTrJ3womz6IE23ZyaBM95mQO6/zR4aZJNyfvJGbW6OPp0w8kASN5w05cQk1PahJDQOsaM6jgWmODMie9w81zuLXp3r83Y9Jq44LbBiKbidSB5S4/JqkxFRoAvM+6foULtCu2nSG8YAaXGxPvXyFyYDbLWCownKzLXiVZNjYTdZvEQXXjgNB9fFabH2GwNbUcQ6QHNAyuJBPHNNnlaRj8mGSdqkLdqNlobxP36kJm9B7u9UHIj0ufl6Ix6syIagy+9P2UcqTEDs+Lf8AMB9VoUwM768tZWEUBWeh3RPEta9z6NVr3ENioaQaGiSdwe9dx7rBWzCdFqgbfcad4kS6c27uiO21tapTjd3RP8oPzQVLa9Zwad8gEOyDRcPpjQfzFCujGWu7+9FqwdDdFyPBSYloLTJgRmosC8kSST3qke0rpN1I6puZBm+ULOTpWbxV8INtbYpU39XQJJ/ie4iABmRA04qj7Q9oD21m06TnNptcOsfPbqQcr+6I0+SR43atTccd68ECOzn3KtMZ6rJNt2zbVRVI+hqXS3rcI+tRDTVptP5cyHuLLNJAmZyIzy1XKKXScvqCo6iHuALr1S0QBJIYHCTYyJMwYCB6M7fNE1gY3HUy0tvE7kDWdPVI9m4z8w9YS6Sbkyd4md6eM353Rbd2FJVR2Doz08oWD6VSk4ZOa6pUZ3m8gf4V0HZu0RXG/RMERIN2PHjBB5jxXz5UfukGLOyVm6MbTrUqwAJDSA4dyy/7amrwWuHWekFMgSRI0P0KQ4fFBpuVYKOJFegCTcGD4oXFbNaRAXbjkmjz8kWpAL8eP4VH+KnRbVMHuIjCtbC04Z9+SA0i66b7CZE96W1q8JxsR+82VL8KglZtjq0OhHNaA3dj/fVK6lBzsQDHYbcnmMh5x5JhVmZCk1RFVphzSDBB0VC6R7PFF+6xgO8JaJvGpjMwr+0371R/aU3qnYPHD/22IZvnhRqdmqfKPNTKNmsJuPgp2dsKrVneBbTbcvcCI5N4lLekTd9lYEayBn7pjlPZLgrj7SiarMLhGkTiMRTDu1B6qm4PqFmptBtpKqu3KXZrcN2ppPHTVOMdQ22Zp0A6ZMAbg67oPu0aloI0pOiwIFgcogaXvdZ0An75L54c/deHCQWkEXnIzmM4gTwhds2fjS9jXTIMEjgYn6qqMxxg6dweR+/VT1Wr2DuCeX1Uu6kAofiy6IsARbUwdUTUF0PXpQ5wH2Ua1sweIVCI+rXlNC8lQWR7doOc5sAlMMFsMmhBIa+Z7hIJaf6Qm9VoHfx4IfD1t106apXwnRW2F4egWtAPouI+1V9QVnEiwgAxlcybrvCTdIejGHxjSKzJPxBxaeV2m/iokrNYuj5s2gz8tp+IAzxkfulrXWnhK6L059n78LTLqDn1KbJJY67mji0gXA4Lmm/2Y5+hWdNGu1kbCfOfLgUVsLBCq+CYUMfv807wYawgsFjrwUSnRrHHsOcFsd1SowSSxtyeWgCtLMO2kd6C5xgAAXgZADhfMqHYbrDmB+6YYnB9d+W47rHWIBje5OOccsly/q9OnVosXR/E/lukEb0RB3gD70ki2nqmVPGEG6U9FHBjnYeobOsCDEOaez5yfRMnUyDBEFehgacTzPqk1OzbFu3kLEIwUyBvOG634nWHmpH4awIIIOTmkEeYW2y8OdxftCaqwkqy7BpRTCDpbPL7NHeTkE5pUOrYALnjl5JSY4LpO8gWQdR0oapiDOoKjp15MEkFSbUFMaZQm1tmsxFOpQqiWVGlruMHUcxY+COp0Z1WzmQ4IAonQ/Zxr1G4iq8vOC6/CUwYkubutfVPMiRzEZRdJ0oO7TqnkR/UY+qsvs9f+Xjxwx+NHkWqp+0Kpu0gPiqAeADnWtyCfyNHLcTmfHhoL6aa8V1zo8/sMHFjf2XJMYc/A+QMESdP4RqF12hRLG0zEdloI8FQmWvYplruRA+aMrGBKh2OAae8P4jPoF7EOkxoEhAjW5ozDnsjxCghbUHZjx/X6KhEkLy9vleQSWCq7tHvQZUtV/alQb6zZYywFaRB0RaUYWuGm+R+5TZrgbi6QA2PwgqNI1+7L5r9pPRo4PElzRFGqSW8Gu/iZ9R48F9PKj+0nYIxeHq0/wCKN5h4PF2nzt3EpNDi6PnKmZa4cp8k32XWAIG8DYSBpyKQUqhEjI5EcDr8lvgqvakFc84WmdmOaTR1TYVXIKzugDeM24XXPuju1G8ZIyHE8Ar/AE6oc0C11zR5xnXL7oc9C6DalV7nNdLYcCRAkk8bnTyR+1uktAPAa0VHTEmQ2fqk+zMe6kXUm7gfUEguIG6ADLjyFuAkgaqtBwc7ecR2CZjIuEttHmrlncIpRM44I5JNy/od4zaW/LQS6TLnmbn4Wg+60LTAbSNJ2807zZhzdHDXxFr8VQulW0KtSo3DYfeP/wAu7bsmIaXaWkp7gaDmU2tcQ0wButyAGQUbNU/k0ljTVHY8NiWdWHt90jetc3E5ZkrTF1A5o3TzB+iqPR3H1Q3cPaZumLXHCCm+xaThThxk7zvWCfWV3wnseZPHqbzJvmpW0p+XctXsuCM8kxw9BaGZtQbEBb1RcctVNCxCEIonQhu6dqN4Y7FH+oNKoPtQqkPoscRMVHGOBcA206bp7y2NV0ToCN920n6O2hiWjuaGN/Vcu9p1WccW3/LZTbYGQTvP8T2pF7bp4pjRSsWbHPI5ZyL2ge9eeQMLuTaEsa3+WB3hoNvAFcIxh7LssnZcImxJyGYOsr6HrYaBTcNHM9QWf6gnfQYVsvs4dnE73+YrOSlgANaMgLfP6rDggQMXKBlaHDnbzUW1azaWsSW5k3L3brY73WUdLDuNz2Rzz8AmIbSvKHqzxd5LyYqHVZ2aHFSe9Za+QhKpgrNlBQqQisLiy3K44JfTfK3bLe5ICy06gcJGSX7Vpz5KLA4jdN8jn+qKxwQB8u9JdjubtHEUGtdBqmIBMb4D/wDUrp7Pui4aHmtSa4e7L2e9fg7w8lcNsbHZ+M62BLg0nmWgtHpHkmdBkBQ49NFLhWcb7OqL3F+Gd1D9GHtUnO05t9RyUexcDWo1gMSXMpwQ42EWjea6DlyVyp2KfCq11PtAObBsQCJGcg8VnPBGTtcZrD6iUVT6hRR2Y2nQL8OGu7O8XPLt6qRf8x93Xve8aZQuadJMQWse5lSrSqOcXGnXwfYcYsBXoDcMAWkmwvF11rCYwADdAa0W3QABHCEixnRtlRxdvEtneDTk08QQQdFo4JqqM4ZZRldlJ2Lgy5jRSG+XAOc6RMu1cTYZqw7J2ax2KdhK8064aH0w8Asr047TqLge1umQWm+vdY6eG/ha3eItDRYd50W22tifi6IbvdTiKJD6FYXdSqAWPNpiHDUc4WcMEY+muT6qUvOB1LY5Y0hhF9dUThcEGMAJy9STJKWdFukZxDX0a7eqxlCG16PPSrT+Km7MHnHe4cZWySRzuTfps0NGQW3WKJeVEkoqLTEYttNjqjjDWNc4ngGgk+gWqp/tGxTn06ezqJ/Oxrurt/26AviKp5BsjnJ4IAM9l9Bw2bSqPEOrurYh3fWqueP/ABLVxn2j1QdpYrh1hboI3GtDo5AtmYuQQvovZ9FtNjabBDWNa1o4NaA0DyAXzBtzEGpia9S/arVH2ue09zmxAuY7TRp2pQVFCisJtxga6i3C+rRoF9IYtn5bgBBDTHeLtnxC+b6Y7bBa7mgRHxiwJm153vBfTjmygbB2VA5rXDUA+ayhsK0taGcAAPAQUQ3JUQRvaSWluYkHmD+4HmsCnFzcrDXLzzqqJN99YUcrKYgjCuloWK7Juh9m1JaO4fui3clkaENIwmOFeCN1wlp82niEA7KfNSYepCQBVaiWHiDkdCEXha+83dOYy7uC1pPEQ67Tpw5haPw5YQ4XGhTQhP0gZBY7mR5ifotKSO2/T36Jc3NpaSO4/KJS3BmQPQ/RJ+jQW0KQ1yGub3H9VvQbEB4sfXmCoNq0y3K82B7yM+7ggDcVBEZRc8lu2rNzIbwyJ/QICm8C0yc78ePMqUGcySgBzgKjn2ZDWjhYD9SjcRSb/i+IGClNPaBa2A0ALUbQ4oAE6QdHziCysyp1OLpT1WJYM2606zMn0zqPEayPsvpiGvGH2gwYPE5AuP8Aw9e8b1CqbXt2HQ4TF05p4pTYjDUsRTNOsxlVhzY9oc0+B1QILDlkFVP/ANB0mf8AS4nG4QfBRxDjT8KdUOA8IW3/AKNc61XaG0KjfhFZtIHvNJrSfNABfSXpbRwkU718S+1PCUu1VeTlIHuN1LjoDE5IbojsCqypUxuNLXYysACG3ZhqQMtw9I8BmTqeOZZbE6OYbCA/h6LKZd7z83u/vVHS53iU0hAGmMr9XTe/4WPd5NJ+i+WRfnbjnckwXGwm5Oe8CNV9H9NKu5gMUbf8moLmB2hu3Iy95fOLMz5ZAGZgSBMHIBuhhxTNILgIa+49r8wxzXxcAgEOAMCwMdkaar6S2Xj21qTarcnAHwcJ+q+aNo5E9/PMEGJN51OhFldPZr7QW4cNwuJnckNZVF9wE2Dx8IOoylJBL07HUs7kfrkfOVo90WWcQ60nIZ93Hw/VDVql1aM2btKzvKKk7PuW1MSJVCJYXlHBXkrCiPZLuzHD9UyKR7PrRB0kj1TsFQhkc2Kw2ywcz4rNJ0hAw3DVtCmGFrRY3ac/1SSIRNKsUhDjEYNpBgZghzeLTwVRwbd0lp0J+atGFrkiP4h7p48iqxiXxXfaL5cJz9ZQxodUKojddccOHMcCtcbhN+m5rXTa2jmkZHmgXYjQI7Auvc9wFvEnQIArODcE0pOTFmx6XWvLn+92g1o3Q2c7mZWXbMY3OtI4Bon5oCwBxUDijntpDVzvRafiAPdaBzNz5lAWD7xYN5wscroZ/SFjARBPjH0UHSjEnqmmbl4HfZ0qqVHLkzZpQlSOvFjjONsumG6ZPed1uGe88GmTlmYCtrXWFo5cOS5XsjpAMOHAhzryIIEGOavOxdsuqMDqjN2Z5Wmx52haYJ7LrtmefHr4qQ8lZlCDHs4+ilbWaciPNdFHOVn2p193ZtaP4jSbkHf91hNjY2BXBXNz4SdSRoHS6w1hz9QWwu0e2SvGBY2Y36zB4BlR3jkLDPLVcXIkR/cvG9od0EGxMTusGkzcJM2x+CraJ7J7uQMSBJAyGm7xE6pUE22oezHN2u9e03FnOyl2REJSkiJ+h2D2xiKX/Lr1WRo2o4DymF0/2V9JamI62hXqF72xUYXG+77r29wO4f8AEVyVlIuMNBceABPyTfoztB2DxdKq4OaAYeCCJpu7L7awDPeAqTomj6C3lvQqpcKxNxlofqi8Ow5kGFV2IO315a9b3LCKABYyJA4pph3yAl7TKnwr4skkAaULTfCJBQ7m5pMAxjgQtSSEJTfCLDpCAJ8O8zZB9J2lrmPIhxEOPH4SeeY8k82ZRaW7wPa1HA8kr6W099sfymO/T1QAuw1WVKyrDnPOVo8Mgq5sraciHWIseRFiCmPXb2vqkhsYtxBuSblavroMVeYWhrjinQrDOsUT8TwsEBW2hTHvPaANJHyWcBtGlVJFMl4bm4NIaOW8bTyCKAWdK9phjaTXGxLiAAS5zsgA0XNjohcJsyrWu78pvA9p/kLDzVgq0w9whgluRzI49yKZQjPyWMsEZSuRtHO4xpAOztiUaRnd33fE/tHwGQ8k5l3ArWnPBH0W6LWMFHiMpScusFZzW0H+FEVCwe84DvgKEubm2/cRCuibB8ZQZVaG1WNcAZAe0OAPxNnI8wkeL6KYNwjqWtzAcwuY5smZaQbXvknrwTl5LDaJ1TC2cm6V+zqu0F+GPXs+CzajRo0CzXAXiIN8ig8L0Tp4ZrRiA1+Id2nUzJbSbFmnds517zbhxPX3bRpg7rT1jst1nag/zHIKLGYenXEVaTDoCLub3PzWeTFKUajw0x5oxlc+nN6T4aWtAaODRuj5BQPIcCHNDhwIBHkVeXdGMPxq/wBTY/y/cKGr0VoaOqDxafC7fBcX4LL7/p2/jcNUa9BqrTScybsIDW/CyOzH/kPAKyuqCFVsD0eNGs2pSrcQ5rmRvMPMHO05aBN8VUc28dniMv2XbhhNRqa6cOWUHK4vgZ1zV5K/xQ4heW+pjsb4Z5Y8ZQTB8bSmLrFI61ROet3gHcQD+qzSNA+hUkLFQ3QdKpBRe9KbEeIlYY4hYCypGH4HGbrp0Nip9sHebPJKJUz8Z2C0oAou3qLqVQ1aQLi4jfp8f5gdD80qb0gqGr1LKNR1T4ABOU8VcnsF3OQvszIOMxFYgXAExkCT/wDkKad8HYkZXxp96gKXJ7t539LbDzU1TB1nAF9Q8w2AP19V1LbWz2OaXtA4wPmFTqtEzfLRWiWLNn7DaHS20+8nzaTWjdaABwAjvPeoqRi2Smc5NiQVh2gBS0qUlQ0SIkmFv+LGTQlQWMWNCTbb2z1bSGZ8VrXxh39ybxJ5cgqf0gxW/XFIZMueZyErbHi70xyZecN+uq1CTJceQMea1ptx7XTToPdzDmD5uCd7LYAB93TluJjuWzn+xko/difDjGVh+ZTq0CPhqUWtdzO7Lh5rDeim881K9WpVnKmajyxo5Am55wnox2k95UrMU0rJv9jVV9wOjgWsADQGgaALYt/2RZdOSgefL1KVjoEqO9Pn937ghnnSef7+UnxRNXnEcOP3qhqgz1J+/X5BUiGC1KpvzyHlb/KPFbMxRGuVu8zE+e95KOqLyMhlbXT1k+SHLMhx+UfoCfFUSGf2gz4R/QF5A9ePh9F5FD2YK/FQJP35pr0f2gyoOr3mkiSAHAkcjCzUpk5gHyUP4MSCGQRkRYrBROpsdVKRCwyqs0a0tk2ORCnawxJQ1QrNS9bByhqUpyso+sLfeHjopsYUShq9RbdaDql+1cTuMcYLiBZrQSSeAAQAm6SbU3W7gzOfIapj7LXB1GtUbf8AM3fBrR+pVD2lha+Inea+mD/K6SOHJdI9lWyxQwpbcbz3EyIk2HyASXWN+F3wNUHsnVV/HUNyqWmwzCZ4gGm9Q7eomowPb7zfUJ0SIqggrG9ZS4Gq95jznIJhiazaQtA4mBdOhWAG4A5SUC3blCS1tRsibmQCe9bYvazXgtEXEFc+2zhaeHlx3t3Qg5ngujFiT/Uc+TK14XB20adEPq1ajcrAO3iT4KrbIqmpVfUObnz4aBVhtV1ZwsQ3QZ+avfR/ZZEOdYaSt6SRj18LDgwVviK0eH3+i1dWAs1QMpFx5lZ0XZlryR3/AH81IyoQYnLP6n6LNZoaPQKHICNfsfqpY0MqOJnO2kfT9UT1up+/2SNlS/Iev+5R1HE6n75qGilINfzz+XDx5IZ7NPP6/uVM0xln9+q1dGXmfvRIYBVZ5D1P7/JDub4k/L98u4JhVA8B6/eqFqs11P8AtP6KkSwfq3fEF5S/hf7nmV5MR//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036" name="Picture 12"/>
          <p:cNvPicPr>
            <a:picLocks noChangeAspect="1" noChangeArrowheads="1"/>
          </p:cNvPicPr>
          <p:nvPr/>
        </p:nvPicPr>
        <p:blipFill>
          <a:blip r:embed="rId2"/>
          <a:srcRect/>
          <a:stretch>
            <a:fillRect/>
          </a:stretch>
        </p:blipFill>
        <p:spPr bwMode="auto">
          <a:xfrm>
            <a:off x="1066800" y="1905000"/>
            <a:ext cx="3124200" cy="2438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1" name="Rectangle 20"/>
          <p:cNvSpPr/>
          <p:nvPr/>
        </p:nvSpPr>
        <p:spPr>
          <a:xfrm>
            <a:off x="1066800" y="4572000"/>
            <a:ext cx="3200400" cy="10668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bn-BD" sz="4800" dirty="0" smtClean="0">
                <a:latin typeface="NikoshBAN" pitchFamily="2" charset="0"/>
                <a:cs typeface="NikoshBAN" pitchFamily="2" charset="0"/>
              </a:rPr>
              <a:t>ডাক্তারি</a:t>
            </a:r>
            <a:endParaRPr lang="en-US" sz="4800" dirty="0">
              <a:latin typeface="NikoshBAN" pitchFamily="2" charset="0"/>
              <a:cs typeface="NikoshBAN" pitchFamily="2" charset="0"/>
            </a:endParaRPr>
          </a:p>
        </p:txBody>
      </p:sp>
      <p:sp>
        <p:nvSpPr>
          <p:cNvPr id="22" name="Rectangle 21"/>
          <p:cNvSpPr/>
          <p:nvPr/>
        </p:nvSpPr>
        <p:spPr>
          <a:xfrm>
            <a:off x="4800600" y="4572000"/>
            <a:ext cx="3124200" cy="9906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bn-BD" sz="3600" dirty="0" smtClean="0">
                <a:latin typeface="NikoshBAN" pitchFamily="2" charset="0"/>
                <a:cs typeface="NikoshBAN" pitchFamily="2" charset="0"/>
              </a:rPr>
              <a:t>প্রকৌশলবৃত্তি </a:t>
            </a:r>
            <a:endParaRPr lang="en-US" sz="3600" dirty="0">
              <a:latin typeface="NikoshBAN" pitchFamily="2" charset="0"/>
              <a:cs typeface="NikoshBAN" pitchFamily="2" charset="0"/>
            </a:endParaRPr>
          </a:p>
        </p:txBody>
      </p:sp>
      <p:sp>
        <p:nvSpPr>
          <p:cNvPr id="1039" name="AutoShape 15" descr="data:image/jpeg;base64,/9j/4AAQSkZJRgABAQAAAQABAAD/2wCEAAkGBhQRERUUExQWFRUWGBcYFRgYFB0YGxoYFxUYGBoYFxkYHiYgGBojGRcUHy8gIycpLCwsFx4xNTAqNSYrLCkBCQoKDgwOGg8PGiwkHCQsLCwsLCwsLCwsLCwsLCwsLCwsLCwsLCwsLCwsKSwsLCwsLCwsLCwsLCwsLCwpLCwsLP/AABEIALcBEwMBIgACEQEDEQH/xAAcAAABBQEBAQAAAAAAAAAAAAAFAAIDBAYBBwj/xABIEAABAgMFBQUFBQUGBAcAAAABAhEAAyEEBRIxQQYiUWGBEzJxkaFCscHR8AcUI1LhM2JygpIVFpOi0vFDU7PCFyU0VGNksv/EABkBAAMBAQEAAAAAAAAAAAAAAAABAgMEBf/EAC8RAAICAQMCBAMIAwAAAAAAAAABAhEDEiExBEEiUVJhEzKhFEJxkcHR4fAjgbH/2gAMAwEAAhEDEQA/ANeEw4CAq7YlW6CFJUcOZBdmzFfPWkT3UpgUoJwIYJBViVWhBeqWyaNl1nsc/wBm9wsEx0JihKtJBZlEBgSKipIaubNFhVpOlGapDPyDnhrFLq490J9PLsWAIeBAmVfeKqWIfCQKqxaAVrxiaxXsVDfThahJpWvKuVWyMUuqxsl9PNFtRImCtCDE7RBKtSFlxkGZThi/Agw+0W5EtBWo7qXdq5cAM4tZoeZLxS8iVoc0V7BeCJssLSUsQCQFBRANQ7ZFmi2mLUkzNxaGhMdww9o60UKhmGO4Yc0daEFDMMLDD2jpQ0FoKI8MdwxNKs5VlCmyMJAUQH6xDyRXLKUG+CHDCaGzCfZb3vT0h4OT0PCIWeDdWU8MkcaE0dChDmjRTT4IcWuRjQmh7Qmh2FDGjjQ/DCwwWFAy4JeJaOSpivLtBHZr6aZDKj5RNs6WKifZE3/qEfGOWiSSAwq56gx5UDvyDUTmAcODrxfiNDDJY3fFz5kn4xCuZhASoGru/wAD6xas0oqT9CNDIYg6RUnhlQR7BohnyQrPTKJ1bl6dgZaphTUcPWIkIwgAafTxdnWNSg2deMclWFWrD1MVaIplIzjHYKC7k8BChakPSArbYUKSgy1JQ+FTJAdizEFgQWB5mLNltUpC8L7yzhGIAOpnfdAz98RLny0yx2QBIwhs1NridzrGbtm0REzCLOlSiRhZB4GmWbuXMc9nXVm8lkBNBQGqRQPrl7VXaKdrsxnSiUkB+DOXDtoxgVYLZaRPSpUmWlC91f4lcnxBJYmrD9IO2G95c1RlkMRVjXUjPx944w+RcA6z2KVLBdKUKArgL97MAJq54tpE81KVJGCYpOLJ1UrV2WDnz4mL1ruIDEqWlKSakhDk9OPoIB2m7AFCUUY1LcqUSwSkqNAFYq6UEIa3L9mtCApQVSpcNriI+J0i9MtMqUEpJSnRFKdBlxgQZWAAVQ4Kd08S53iM3rSL8pCXoDRIHaVLgt3DV868TCsKLdns6EdxgSGJAAJbiUivjEiN0nQEvVWgDUrQUFIHmaqWaICgC6lGuebMSxpyA4xYlWYLCyoBlcFkunmCcs+nGGmJomN591hQ5HP3Rbl2jExanMsfIwKtEohKUomdn7IokvUFgFDlXxh85ZMsFSSpRaiA5U+QSCW/2MaxzTj3M3ii+wWRMCsiC2cUbRbUiYlKlM74dMR4V15c47YbL2ScRVVTsMyzlnbMsfqkDbPsogT0z5qlLUistJO6hvaAFCp3Ll84c80pqiYYox3DCkMcgAA4r0YDNvnEEhyMRfGUhyC+WQDZjPmaRKUpmHIHmTWuVGh85qJALtmGYaeebBtIxtmhySlRPeIqDTwapL+jaRHPmdosFbhSSG4F3bKh15VhfeZUoJQqaHAqokD6PSB1mvFHa4itBCsQJxAq3SyaBwxcnSKp8itBcKUBuoACQSQEn4eccFsSRmMRby8BWIp94olzEyyaqyYHkAC3iTpFMTe0tC0JIVhRioRSoAfJidPDSJHQSCw4DGr1anziWU2YJ8Ig7NTDFRh58aaR0WgIT3XfUF4abW6E1exZSsGHNA1U1SlgiiAM3d1EhhStB0rF0WhqMW9frKOzH1HqMJ4fSStDJiwkOcor9qty5CRowqPF6GOTZigCKLNM3HiQRDfUqtuRLA73I7jUCmbzxAdZhV8IuFO76wIu9AC3ZmKiBw0EGQKOOscSexvJbkNpswWPdFSwWpiUK7w9ecEAeEU7dYcW8nvDL5RQi3MQ9Yqz0Q6w2zFRVDEy0vAHAPRMwljlEy1kZNEi7O4iAWcp5iGKhn3pXCFE/ZcoUAUZdViKVAupaQ432GYoUkAMAPOpJpEtkkzC24hJcOU0YfvVrwo9YfNBQsEZlJFTq2IApA4AitfOKlus1pXNlhLGWGUpSiEgPyJqwAbOMmdCHygFKUt94UCGTkC1HJLcyGqKRDZJMyQylDBMnEEhT4Q6mCQauquQ5Q3Z+1CS8sL7dWJzgbBKB8S6qByAK8oLWueFLlzJih2egKSlVUuwY7qhQty4wAELLe7JolRLKZ0s7FunWKFtvJE2chC0ghSJmNScRUkJYkOGBTUAw+zCQtScDgpJAHaLGYILJepb6pF/+xkK3lYlOFDMCimJSCGLOOMPcnZA5VyoKWC3SgbgSXSKO7MeL1fwiG7bqXJYIWQxxKcUqS48GIYDgYLzLmxDCCpCaUB72HIKJeh1hIsvZJwCcrEokJKmJDl2FKjNneCgsrLtoQkmbuAlsTu9SzAjMiuTxesU2WtDIVjApizJ8Xzjlst6JaCpSkkJJHV+7R65RBdyu0l45RRLCnphq4z4NppABWtE/s/2hAUXIch2fSnAAdIJTwgIGhFAVArYmmIMaqYt1gXNlibPSFhCwMKWWGBU+aMSd7g41EHJ9mYglZ3agAAGmQB0gExdie6lQOEJTlUABiHzc0fwjgQagkUcl2I8Ku0MkXejfCFKSVkqJSWU5FSDxgHet4JsczetM5RS8woHZgBJPtHDiIcaF2FTDEi9bbyFnUhKhhCgVOaktT66RmLz2mmT1YZbpQ7ADNXiRXpBCamXeMp02gGYkEoSrCnepuhzUHiH04NAG7Z3ZLSopqlQJB5Go6EER04dL/EwyuS2L0/ZG0BGJg7AsVF65DLCDyJ+UZpSVOWcKH00ek3htvK7EJAdg2HCxPJRyHiCY82ttrdRORJJ66mOmRzxt8hy4NpzKKFKGJALKSQ7P7SOB1YULGNrbB+G8koGIYgKMXA1BpT4R46i1FJNeHv/AFje7I3slUtAXMKCjEmqt0pLKSGJZ/KgzjlzRvdHTjdbGls2OXLSqcsCmtS6lBg/J28otzVOkhOeWVAWzYs+mTxTkWMYgt1KIDAlZVR3yBwjypFpzpnprXjGGlmupDEKUAxUFK1KUtrwrTqYlTNrz8fQw2S4DLL/AMoAfiOAiWYimlMm5cOEKh2QqfU9Gfy9PWGqlUoOfyLPE/YuA0RqLOA/hAOzliSAVcSaRfUmhZnaldecCblmlaEqUzqKnbkWo/hBciBES5KuKYKlIbU4vg0PTNKsgk/zn/TExU1YZNkJVUUPEQxAy8ETRvIlIUrgZpHrghXfbZ5H40pEo6fiYn6hNIu76f3hzh+MKDEQ6CyIlf7jcnPyjhx/mT/Sf9UPRJw0BcHQ5jw5QqQUKyuqzqPtj+n9Y7EpTCh0FmdVNWtKThSDUKKk04OAd7KrPFoWTGAFqSMJClB2CuAZ6gkP0MDZduVMlkplLmBzU/hE0DBKVAAjOr9YvWWQFo35YBo7s4J4EPUcXjM24K8s4jRUsBJUkIloADk0xB3J1ZwM45OmkIZgsYCMWRKnbE3DvFwYlGzMkJG77WIutRyq4rwiyJQY0AGRZNOFatqYB2Uk2dUwghkgMSSkO4bEx7oPg0EbDOcgy1ApqC1QSCR5004mFKU+L8HEzUO6DTkwPurAW1XnOl1RYMIxEYUJDmne3dOvGAKs0dvvDCgkk0BPQQBF5omoxTEKSkuHUGSwq+8z1bLJnfKLVmlLnJClpWgkEFClccwQX84K2ex4Qx8jvPRq14QC4M/NuuzINUKUkqxYe0UtyXLhJV+h95e7JEvCChPZ6NhCDXk1Ncourkk+0UhxkBo1K6NFG8L1CSQgAnIqb0HzgoLstqtEtAOJQA0KmzPB9XiKVe6SP2oU3XrTLSMrbLXMJJCq/wAOL1P6QPmWt6LCcWhZvXNPi8Mek2duvfs0FSUhSmdgoCvjlGC21ty5igooQVzEBO65AAOLCFUrUvxh4vpYS6nDKIOIVZ2roa66t1gvsuRNUtSg+EJSHHtEYlGupdI6NCexcImHsNh7RLJOHBQOcIcCoHv4VrmIfNtRACVqOBRw5sQoZpJGh+uW8vy7yWTLmJlJLBQw95L1HAB686cBALaLYwhKpsoFQA/ElO2MZnQsoOchGkJUy8uC4KuQFarcRSKE21sYdjQrdCiQGz7wTkMXMGhOtIE2lSkqYiOmzztNOi5MtLtHqf2YWPFZJilBwtYDEOGSnUHxjyyzXROM1KVS1AqbCCM8WQHPlnH0Bs5c4stnlynqkbzfmNT41J9Ixm7VGiVER2Zs5J/CwHigmWf8ih7o4NnG7k+ckc1iYP8AOkn1g0GjrxCAD/2ROH/HSr+KT/pWIkF3TfzSyeaVD/uMFOscPjDsATMlWhLYUy1H+Ip9SkwLtt62uWC9kWsf/HMSr0AxN0g9brf2Qq+T/oOecUbp2lRPKwxGBjm7ggl92mjRNoqnySWUNLQ6cJoSkDulQJIpzMOVOU9IUm2heIjN0kAlizp4xbIGoaCibKRmrFc4jVOUK6axf7EaGOKsggGDV2hTZlvUQ5NoUxJzHvPCLK7D+oitMlKcJALCpV9ZsIBE0kYU1z1PPgIqTrZhUEgVID9ch6EwHv6aJlpkywsplSgVzVA8SEpRzKi4bOp4RNc9o7ZUycqiSrCj+FP0YaBoLG2fujzhRXsqgtAUaYqtwBqNODQoAKplE/iFJWRVAxKB4AM7HIVOUR3naQClKKrUe4DROYdbHuhySz5RZnhaUpJJSkM4SXJJpUkOc6DqTEVkPaY1YnwkEBIdwEVGXFRoK0zjM2OSD2iCGG66SoEu4LEJNGFNIsrmMKKqe6CWd2qPSI5iwk76kolhJwgJdRJ1c7qSCcq89YdYr1l4ZeIhK5gOEFQOQ5BnPyEADbLIxEKCmYYQMRwVzdgXLDPSkFJcsDdcHlpnwiheF0feGCpq0itEsKHMOz5RckWIIwhPdAbLQBtPfyhiZIVMGSz0Z6CuTN4ZQ5aVHujzLeXGJEgflq9HHrXLMxDbrYZeFpa1lRZkglhqSch1gEUr3vEypbEjGoaaD55wCQmjxTv68McxRGT08NItbMWmXaSUkkiVhExvzKchAPEAOSMnAzJZGqiUrSYBXjawxBrHp9uslmKW7JPiHfzBePKdurq7LelklJpzHI8eR+i+5VMAffcRmpLEKllX8yCPfG0+zy8QLMSTXFWvAN8I8pmz98Nx+vhE9lvBctwCQDpFyjaCEkpHu2KXOYqY4VBQrqPhkW5CHTbwAMeS3Ftl2UxImKOA0VTLnThGxva9+zQ4qTlr1eJ45O3HJOzNbVlMu2pngBOTjRWYILDMpiGbMxYVJKThOJBABBYuHf4xHOt6CoTJ5Kk1dLsXNMmNRw1gVOvZEqcsSSVyTQPQ1GYpQ9I1hLajh6jEr1Jnsn2ZlM5K5iwO0SRQEtvPvAE0NCP943hH6x5B9mV/olzwSVYFpKScBLFwUlTO1Rnzj1UX5Kdipn4pV8RE6G3sjmk65LeGEoNpCllMwOF4gabpDeYrCl2FCdHqDUlVRkamJoQxKlHRhzMcmkgkAO3QeufSLUVp1hSp9CcyBWExqinPsKVOqY1QxGY/2irKtKSoBBDPhThFDyFNA+RpBSZYwoMa+MRSrJ2ZGFglmCAAAPKvpCKsZaUpCFBSUs2pGdBw4kRRkWje3ThT+Uqf3u0X7WFKYBgCQ9OpZ/DXWIjs5iYhWDLPhxYCrjiY0jzuZTTrYjmWxAICgCTwz9IgTaSVnC6UCgJUXJ1IGg084J/3aDftFVzIAB9XaLMi5ZSPZxHio4vQ09I00oy1SA84LmJKQqYxBGJALjwIdjGcnbKWpaUhNptSVYjiJUoulzhZ2KSzP1pHpQU1BQcBCx+MGlFa5Hma9jbSwxTHSl2xdotalEMVqUzYmoMwkZVgii419kJRxpSAEgywcRFCqpRuvXnXON1ijmODSg1sywlKFAlYAoPw/wBIUanHzhQ9MSdcjMmyYnCwCmjCtCOYMSpsgOnTKLKUiJAqMKOmysLGp3pw5twz+EL+zEYgopTiGSmqOsWxWG9IKC2clgN9GHkDhHRDoYjgl0pFS9rWJUlajmxA8TSLmGMbtxeLqEpPsjErxOQ8vfCbKirZkLbO3jGo2Uu5MuQ4DGYozF8ypq+QEYq3Es4zy8Y9EuSWRJQFJKVBCQpJzBwhwecZnZHkbbJjaxhttk4pJD5/OPQLRdeOkQTNipUwfiJfxJ+BiVd2XJqqPJbj2Ol2haUgEEnMOW4kitBFPa3ZRdhm4CcaFVQsBnGoI0UOEe1WLZqVILyhhLM7k06xy37OSbQwnJEwAuHOvGkbuZzKDR85dnU8BHsGzmw1onXbIWqYgKWl8MwEMgk4DiDu6cJqNRGqsmxlil92zyf8MH3vBkykjhlEylZcU4u0zC339j1nmyE4Z6k2hKGJG/LWrmnNNaOD0MUdmPsllSD2lrUJpDMgOJY/ieq/Cg5GPRk2mWKFQPJ4htFoHI8ojW+BxjvbI1rUwFnVKQkDIoLDwwsIFXjaLSlJxCVNOe4SCOhz6F4p3vtLZicNpkFhQKAVnyVLL9IA2m1WZlLkLmSxSpmlScwKia5FaM4zhKXdGjXZnouzd6SwBLUpKFr3koNCRkWfMuMs40MeZ3ClCgklSVqALKAydRUQH5mNJZ70XLyOJP5T8DpF67ZyvDtaNOxhRDY7YmYnEk+I1B4GJSvnFmB0w0qhpMRLlkimfPL0hANtylCWrA+ICmEseh0jPT9pDJH4loVL/jWh/IkxpUpp76RVN1SlFzJlvzlIf3RMoX3ZcZJdgCjbtBytsk+K5XxEWpW2BOVokH+aX8DBMXJZ/wD28n/CR8or2y5rKlLqs0hVUg/go9ogfl5wtDX3mPVH0oYnaaYclSVdB8FRINop35JZ/lPwVAq1bGXeuqrHJ/lTg/8Aw0U5f2fWBZYSCj+GfNH/AHRNv1sdR9Jov7wTv+Ug9FD4x3+8czWSn+pQ+EAFfZnY/ZVaE/w2qZ8SYSPs2lexabaPC0n4pMVWT1fRE/4/T/0O/wB6Ff8AIH+If9MKASvs6/8Av20cu3T/AKI7DrJ6vohXi9P1ZpS+ghykOPnDsMdMWI4iSwA8m4Q7s4aWyh4MIBi1nQPEqTxhrcfKOiACRPOkePXvfAl2icq0YzNUokISggISScIxGiqDOPXJs0JSVHQE+QeM9dQSRMn4CUslWEo3lLwjCltCBhpxUYdJ8jUnHgyd23RaQRMwiSoALBUhMwhw43S4C8qZuoZVjTXbMm4R27dqQCpmAc+FMoJSJKgn8Q4lOSs6FRJLDkCWHICBd523CSsnuJKm47zYYiS2NcWTxbhUW5CM84rzb9BOYEZC9rRacTmUoJIcEVDcXEALTfuEkKWEng9Yz1Pg69MXvZ6JMvQfmHnFebe8sZrjz43iVZKcci4gXe96qTLxINXAxGo1dnzyhbsHpR6TP2plpoCT4QMN9qnqKJbbqSpeJQGFIbeUdBX1jy/+1VUKlknSrV48A0be5LbKEmUSjBLZKpv558xPDFXBicB2SK5mLcPMzeWvlRoUXMvDiM0JfLCk9HJYt0gbNlz5cxKVLcFQDhWnvh167WqI3UKUT+XujkFHvNx1LwMuuwWu2zgEOmoej4Q9VKOnxyaFpiQpT5bPU1bFWfCUqC1DnMPuDCBN9bB2aXLMyWFBSSC2JwatUEc42kRz5QWkpUHB06wsiSg2vIw+JLzPMLZaFySFlKhLNAtt1xmCdDyMRL2rRLClKqwJYasMo9HuuUkImS2GHGQxqGKU0L5iBts2HsMwl5AD54FKSK8klh0EZ4UnCLNY5tqZjLDd1tnJE9doTKxB0yQlWHCRQKZQqxzqfhrNkr0nb0q0lDhuzWFE4gXdO9vON0h3zNS0U7HurCFA5EJ4HDmPFg/SIrdPUEjLdmhOWYIGfRXpHR8VtUW8EXv3NzhhRm9mL9/BCZylKWGKWSVKKSKZA6v6QTnXlMbckHxmKCfQEmMJdTFOkm37Ix+DJPcIk+MMmTAkOohI4qIHvjHWjaWev2ggfuhvUuYE/fUmZ+IrEWpiL8eMcsetlklpiq+po+n0q2bS07RyE5LKz+4H9TT1jHbabfqlIlplSUlUxQCcalFnUwUUpYHeGT6REcRySw4mnpnFG8Lh7dcpa5igZKsSAAGdwQ7u7EPCxTnPJ429P5FShGMduT02TJWwGFJ0cCnV2h04y5dZipaeAZz0GfpGaXfc9QYzD0ABPiQIoh9anjrHo2lwc+l9zST9o5Y/Zyyo8VMB5Z+6BN4XxPmhgvAP3aU8c/WK8mUVUAeL8m6T7RbkKn5QW2GlIHYRrWFB1N1S2yJ6n4QoVAEioRw8jUxwDrDgHjQgQNC+XpCQtxSE3H3RwmEMleOpMRyyfoNFmzWd6mGJg29lkIZOEqLhKTqSKfX+0Q2MYJaUnME4uagokq6mvUQzaa2pkz5AJCMTpSSAd4g0S9AogZtoRrWnLtbkAqcvmf3v1hgCr52hmmcmVKUhCSpYUpsSmlUWqu6BiZIzyPhAC81lRnjtJijLAbEdUhzQADMcI5NlKFrVPIJRISZi0gPSZNUrCX9rEf8AKYF2G3hZmTCXDKKvEnXh4mM2zVRrc9FvS1JlyZZw9orCnCgJO+opDFTGgjzzaG6SFGZMAKluVsMiatrG6k2jtLPJW9FS0EaeyAcmPrAXaG0y5MohSQZix+Gj8oP/ABFNrwENkxdGBmWUBJSAxI0z/wB4DXipaEJQdVEga5M/hGmMgp7wYljXgaiM5f6vxhXJIDEUqSc/KCPJrewy6pDHEdOWsaW77xShypAURVLtnxVybQQDsaywCB1NB8zGkunZS0z2KJMxfPDhR0KmHrEZJqO8nQ0vIYu3KmHEouT08hHsuyt0fdbMlB753pn8R06Bh0MZbZvYAyJiZ1rMtIQxSjE7qGRUcmHAO/v2Cr8l+ximH9xJI8yw9Y4/t2GL2dvySsJY5S2XBfKYdgJgPPvSexKJKEAA1WsE5cAYzlpvmfM70xTcE7o9Iwz9dNKlCr8/2/kcOn1dzVpUiSZhmzEJCiCA9QwbLOKqdopa/wBjvAFu6U6saqr1aMctQGZh0m2qAZCSeeQ8zHNgztx0zk0l5f2zSWDSvCWb02ymibLloly0IVMSlRAcsVVY0HGrRn7wvtSlTWLgTJTHIYnVTyw+UErRs1OmgKURKAYhSqZa7zP0eBU7ZsvLQFOAoqmqAYFWQwuBRuWkdvR7J2q3vc2coo0GzW0yJMhilSlkvoAwAAr0MXbTeNpnCgEtB6OP4jn4PAmRdyE6FWrmvpkIuOpVVGvi8ayhOfMtvJfuc7lG7SIDZ5YLKWVngmg+uhiZLDupSnpXzMJEgaBiczFizXcVHdBP1xioYIR4RMpt8srSy5Lg0LOdeYhx8HgzJuTVR6D5mLsmyJQN0NzOfrG+kz1AOzXbMXow509M4LWe4UjvVPkPIRclWltBD/vY4RtGCMZTfYeiypAYBvCkNmSQAS7DnlA+97/TIRiqokskMzlnqdBASx2Sfb2XOmBMomiE0ev1UvGmleRFvzCU3aSQkkdoS2oSSOh1jkXZeztmSMPZopxDnqTCivhoXxGXc9D1DekPfnFy02fEKZ+/lFBGByBhfUPXqIyaotOxwmjiIcmYNAT6QkkDhDgXLRIxWVBPhmYIrmBCSSQEgO+gAhsmUwjHbdbQV+7oNBWYeeYT7iekNvSrElqdIEbYf+Y2WYS4Zf4Ld50JBHXXqeEYC6tvFoOC0PiTQTAHf+MDXmIM2++jJSlIUKl83KSAwWz0zOfDLIjMf3cnWhYMmUubzQgkdSMusZqe3iOrQbZe1MoWeaX3p0wElDqJGEAigoHBZz7RyyjOgKtU5MsDChSkJFNVFnU43yHJfyaCdj+x21rwkKTIdIx4lnECDwlu7sDUiNZs7sZZ7vWVWi19vM3SE5YcJzCQVK18OUc0+pxJ1dv2Go0izesyVYpCUpDlLplJIoBVit829TGeuvZ6dPxWmYhc0qLy0t3zopWgQPXwzNbS/aFY7LMANmXNmkOkqQAG0IUvIeAjH3j9tFsmuJMuXJTxbGfNVPIRWvPkfghS99vpyZ+GK3ZokfZ1aJu/NWiWSSVEnERyZNPWIpmwF2y147RaFzlD2UFhk3sOf80CrnvSbbLNjnzVLWJhS+Ih6BQoKNozQHk3eqaAVomLdu8sIDHVi5HgGzEefmef706/D+TpxqL4PQbLetks/wD6WxoBGS1AP5l1esTytoZ89eFU5MlNXIZLdSXfrGTkImFgV1YOEp1YO3rBGwXTNUWSkklnd1GmpAr6R56Xi8Xi/X/Zu0q22NOj7sguVCar8ypiVehU0cXtZLDjAqlB3fQgmkUkbLlIedMTLHBSgD0SlyfSJE/dpXdSqaePcT6b3rHqweaqxwUV7/39DlahfibZBar5nTd1KcKTRsnHWp6QwbPzGxTVCUnio4Pfvf5YtqvlYBCMMoH8icJ6qzPnFBasTuXfN6+sP7Lrd5JNsPiVtFUWEWOzy/zTT4YR5qcnoBDzeah3Epl80je/rU6vWKscasdEMUIfKiHJvkcpRJckk8SXjhaKtrvOXK7yg/AVPkIF2naUkfhhuaq+kbKLZNhtUjGwY5uGd35NWCNluZZ71PHPyEYex3hPVMGFS1L0CfkKR6jZ1qwjF3mGLg7V9YvTRLZFZ7rlpzGI88vKLoHD5REVfX1lHQYZJKIRPhDQuHiARVTYkAkgMVFzU58YZNsytCkjm49Q/uijeu1kqSooAK1jMDIHgTx8AYrfcrRa0/iqEmWptxI3iNHfLr5RSTQPfkA7VW9RWhCU42KnEtQXUs2bOaGgjTXWvBJlpUlaSEhwpChXUOzZk6xeuy5ZUgbia6qNVHrp0i8CYvWyHFFA2kcU+cdi8/KFC1sWlBEU1jJ7WXMtCxbLMPxEj8VLftEDlqoDzA4gOfvC9USBimEtkGDk/XOAs7blHsSyeBJb0DwSmu44Ql2RPdd4onykzElweOY5FtYM2STqYyuyl2rVaJs9giStiEJ7pmaqAJo3vVyjYGelKSolkgEknQDWJVPcc9tihtFfYsskq9s7qB+9x8Bn6R4/e15dmlS1F1E65lR+ng3tLfhtE0rNEiiBwT8znHnl4Ws2ibSqU0HM6mM71y9johHQt+Q1sgkKnqWoAqABTiSFDFiGhpG12c+0qbbJi5KZaJIlpcqAxPUAMmiU0V5gwLuLZdUiUJkxwuYe7lhAql+ZPwjLbHXjNkT56UsUllLQdSkpCWUKpLqz55RHV4o5MPuuGTBv4hd282gtf3hUv71M7PdZIVgzDF8AD1BgfsZfibHOWqapYStIClJDminZWZKSzHWohX+hU2ecKSvmBTMnvGgzEWbr+z612jJGEFqs9PFTJ8iYrp3CGGMe9Ljn6BNPW2Ddpr+TaZqDLSQlAIBVmolRUS2gcmkCkSyoskFR4JBUc+Aj0izfZfZ5VbTPS49kPMPkGSOoMXbCuzyC0mzY2yVNNOktLJjaWZ9l+ZCggHsvdE7sQmXLUVKUSpg7UCRlQFgcyM42Fg2WCQ9pWmXwSVYlf0pNPMw6dfk5YbFhT+VAwj0imXP6xwSwQm9U9zdTklS2C4tVmlUlyzMPFRYf0jPqIjn3/NUGSRLT+VAw/rAxoZ2fM+4RpGKh8qonnkl7Ry5Lni7x14jYCKFp2ikoo+M8E19cotJsAoIbOnpQHWoJHMtENzyptpTjP4Us93DVamPEhgOjwYlbMWd3VLxk0JmErPhvFvJoekVge1W0hCTLQZhWkKQA9QS2TPxLRUXc1unJc4ZYPs4sJ6s56EwcUhrUkJGEABIA0GHTzg7goIjDNu77MizzybsRaEpJ3VNokkk+Ab3xJN2ImplBQLzPal0fOjF2J+qxvm8Bxr8fOBtp2js8rOYFfwb3mRT1jp1MDzmXNXKVTEhQPMHwPyjb7L7WdsezmEY/ZVkFcuGL3xBel72G0EBYUSX3wkgp8TmfIxmLxsHYLGFYWCApC06h/QhofIHq7vHMEZO4dtHKUTgBxmO2lMQb1eLd57YgnBZhjUSQ7Ej+UDveOXjC0isM2y1plIxLVhA46ngOJ5CMtOvO021eCQlSEA1U7U4qVpT2R6xdsmzM6ce0taieCQQ48dE+AjS2eSEJCUJCUjIAQbILBd0bLy5DKUccwe0cgf3R8TBvCI4EPnDjASchQ0qjjwCHtChrwoBArahOOzuM0KB6EEfKMYCT0+qxubTLKkFJNC3jmD9UjlkuQA7soVq6tPAH4RjKDkdMJqKG2G3LwJSim6MIyApk7eMMvsLVZ5iVKJ3Sc88NcukFJNygYasE6JAA/SLq5ctAdWEc1H5xtp23OfUk9jxe13ParSMFnkrWFUKwGSBrvlg+mcarYz7LjIUJlowOnuIScTHiTk40z4xrLZtbIRQKKzwSKeeUA7XtrMV3EpQOJ3j8olaYqjRynPsamddUopZQyq5LNzjF2XZa7rIVqKjNmKO8RV6uBSgamukUrTeEyZVa1K8TTyyiAGInJSVVsOMGndhY3vKll5FmQk6KXvK6P84rWm9J03vzC3AFh5CKjx0A8YgukOw0hqZbQ8Q+TJUsslJUeQ95gGcbiY6VwZseyy1B5iggcBU/IesUtqrslyrOVS8WNJCgcR3ikvhUzbpyYRSROpFNLmiUknkIkNhmYCoshgS3eUWDswoD1MFLntqZ8pMxL4VDWjcQRxBi+hIVT4QUDZ49a7bMmd9RPJ2HkIjCGj0//wAP5C5hUEqY1wgskeFH6CCVl+z+ypIJl4iNCpRHUPWOiEXLhGcskY8mSuW/bVOCZdns6CEgAFlYUgBqqJAjZ3Zd04B5ykFXBCSAOpNfIQcl2dKAAkAAZBIAA6Q4iNlhS5OeWZvgx94S2tadKo+AizeFyTlv2VqWjlhS3mkAj1ht/AJtKDyQfJR+UMvva1CQUyCFqyxNujw/MfTxjm6eC15E/MWp7UZO+LvtSVdnMnY3DgdqcuJCmbrSKErZueoOJbga40N54o0l2bJzbSSuaSgKqSrvHwGfnGpsWzciSClKApwyioO44F6NyjqeJdilmrk84ufZybPLgBKHIxnKnAe1DL1koTMKJe8lIAKnzVqrkH90ejXpcCJyMGJctIDMgsOqcjFK67is1nUEhlzC9VBz5ZCM3Fx3LWRMxd2bOTJ53E01UaDz1PhG6uDZtFmS9DMPeV8ByguhmpRshDxGbdlWcjsJoaRCEdeGvHSmGlMAHFCOGHNHIdBY14UJoUArLoSlNWA4wHt22UmWSEhSyOTDzMKFCk6HCKlyAbZtpOX3WljkHPmflAedalrLrUVHmXhQoxbbN0kuBgVDhHYUIo6IfihQoQCBrBCz3UtScRZKeJr6CFChpEtl+Rc6QxO9TX5QQM3AmgAAIDNChRS2Je5Cm/3S4YjwORAI4aKBjF7U7fy2KBMOI0ZCCD/UQPfHIUbJWSgl9n1yTpMta5pZM0hSEOCzvvFnAJDBhwrG1sgDmgf64woUTDeROR7MuIW+UO+8GFCjtg7RxyVMaZx8IB3ntbLlkpQCtYzeiQfefqsdhRYkCbNItFtUVulssSskitAkVOf6xoLq2ak2cAgYlD2lVryGnvjkKMFFJtruW32CJVEM+0hIc5ZwoUaEgC89oCaIoOPygGm8VoUFoAWtwAFalRws7hs4UKMZPY6IpI3coHCHZ2Dtk7VblDxHYUYFHHjjwoUMBPDS8KFDAjUusdJjkKADoMchQoYj/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41" name="AutoShape 17" descr="data:image/jpeg;base64,/9j/4AAQSkZJRgABAQAAAQABAAD/2wCEAAkGBhQRERUUExQWFRUWGBcYFRgYFB0YGxoYFxUYGBoYFxkYHiYgGBojGRcUHy8gIycpLCwsFx4xNTAqNSYrLCkBCQoKDgwOGg8PGiwkHCQsLCwsLCwsLCwsLCwsLCwsLCwsLCwsLCwsLCwsKSwsLCwsLCwsLCwsLCwsLCwpLCwsLP/AABEIALcBEwMBIgACEQEDEQH/xAAcAAABBQEBAQAAAAAAAAAAAAAFAAIDBAYBBwj/xABIEAABAgMFBQUFBQUGBAcAAAABAhEAAyEEBRIxQQYiUWGBEzJxkaFCscHR8AcUI1LhM2JygpIVFpOi0vFDU7PCFyU0VGNksv/EABkBAAMBAQEAAAAAAAAAAAAAAAABAgMEBf/EAC8RAAICAQMCBAMIAwAAAAAAAAABAhEDEiExBEEiUVJhEzKhFEJxkcHR4fAjgbH/2gAMAwEAAhEDEQA/ANeEw4CAq7YlW6CFJUcOZBdmzFfPWkT3UpgUoJwIYJBViVWhBeqWyaNl1nsc/wBm9wsEx0JihKtJBZlEBgSKipIaubNFhVpOlGapDPyDnhrFLq490J9PLsWAIeBAmVfeKqWIfCQKqxaAVrxiaxXsVDfThahJpWvKuVWyMUuqxsl9PNFtRImCtCDE7RBKtSFlxkGZThi/Agw+0W5EtBWo7qXdq5cAM4tZoeZLxS8iVoc0V7BeCJssLSUsQCQFBRANQ7ZFmi2mLUkzNxaGhMdww9o60UKhmGO4Yc0daEFDMMLDD2jpQ0FoKI8MdwxNKs5VlCmyMJAUQH6xDyRXLKUG+CHDCaGzCfZb3vT0h4OT0PCIWeDdWU8MkcaE0dChDmjRTT4IcWuRjQmh7Qmh2FDGjjQ/DCwwWFAy4JeJaOSpivLtBHZr6aZDKj5RNs6WKifZE3/qEfGOWiSSAwq56gx5UDvyDUTmAcODrxfiNDDJY3fFz5kn4xCuZhASoGru/wAD6xas0oqT9CNDIYg6RUnhlQR7BohnyQrPTKJ1bl6dgZaphTUcPWIkIwgAafTxdnWNSg2deMclWFWrD1MVaIplIzjHYKC7k8BChakPSArbYUKSgy1JQ+FTJAdizEFgQWB5mLNltUpC8L7yzhGIAOpnfdAz98RLny0yx2QBIwhs1NridzrGbtm0REzCLOlSiRhZB4GmWbuXMc9nXVm8lkBNBQGqRQPrl7VXaKdrsxnSiUkB+DOXDtoxgVYLZaRPSpUmWlC91f4lcnxBJYmrD9IO2G95c1RlkMRVjXUjPx944w+RcA6z2KVLBdKUKArgL97MAJq54tpE81KVJGCYpOLJ1UrV2WDnz4mL1ruIDEqWlKSakhDk9OPoIB2m7AFCUUY1LcqUSwSkqNAFYq6UEIa3L9mtCApQVSpcNriI+J0i9MtMqUEpJSnRFKdBlxgQZWAAVQ4Kd08S53iM3rSL8pCXoDRIHaVLgt3DV868TCsKLdns6EdxgSGJAAJbiUivjEiN0nQEvVWgDUrQUFIHmaqWaICgC6lGuebMSxpyA4xYlWYLCyoBlcFkunmCcs+nGGmJomN591hQ5HP3Rbl2jExanMsfIwKtEohKUomdn7IokvUFgFDlXxh85ZMsFSSpRaiA5U+QSCW/2MaxzTj3M3ii+wWRMCsiC2cUbRbUiYlKlM74dMR4V15c47YbL2ScRVVTsMyzlnbMsfqkDbPsogT0z5qlLUistJO6hvaAFCp3Ll84c80pqiYYox3DCkMcgAA4r0YDNvnEEhyMRfGUhyC+WQDZjPmaRKUpmHIHmTWuVGh85qJALtmGYaeebBtIxtmhySlRPeIqDTwapL+jaRHPmdosFbhSSG4F3bKh15VhfeZUoJQqaHAqokD6PSB1mvFHa4itBCsQJxAq3SyaBwxcnSKp8itBcKUBuoACQSQEn4eccFsSRmMRby8BWIp94olzEyyaqyYHkAC3iTpFMTe0tC0JIVhRioRSoAfJidPDSJHQSCw4DGr1anziWU2YJ8Ig7NTDFRh58aaR0WgIT3XfUF4abW6E1exZSsGHNA1U1SlgiiAM3d1EhhStB0rF0WhqMW9frKOzH1HqMJ4fSStDJiwkOcor9qty5CRowqPF6GOTZigCKLNM3HiQRDfUqtuRLA73I7jUCmbzxAdZhV8IuFO76wIu9AC3ZmKiBw0EGQKOOscSexvJbkNpswWPdFSwWpiUK7w9ecEAeEU7dYcW8nvDL5RQi3MQ9Yqz0Q6w2zFRVDEy0vAHAPRMwljlEy1kZNEi7O4iAWcp5iGKhn3pXCFE/ZcoUAUZdViKVAupaQ432GYoUkAMAPOpJpEtkkzC24hJcOU0YfvVrwo9YfNBQsEZlJFTq2IApA4AitfOKlus1pXNlhLGWGUpSiEgPyJqwAbOMmdCHygFKUt94UCGTkC1HJLcyGqKRDZJMyQylDBMnEEhT4Q6mCQauquQ5Q3Z+1CS8sL7dWJzgbBKB8S6qByAK8oLWueFLlzJih2egKSlVUuwY7qhQty4wAELLe7JolRLKZ0s7FunWKFtvJE2chC0ghSJmNScRUkJYkOGBTUAw+zCQtScDgpJAHaLGYILJepb6pF/+xkK3lYlOFDMCimJSCGLOOMPcnZA5VyoKWC3SgbgSXSKO7MeL1fwiG7bqXJYIWQxxKcUqS48GIYDgYLzLmxDCCpCaUB72HIKJeh1hIsvZJwCcrEokJKmJDl2FKjNneCgsrLtoQkmbuAlsTu9SzAjMiuTxesU2WtDIVjApizJ8Xzjlst6JaCpSkkJJHV+7R65RBdyu0l45RRLCnphq4z4NppABWtE/s/2hAUXIch2fSnAAdIJTwgIGhFAVArYmmIMaqYt1gXNlibPSFhCwMKWWGBU+aMSd7g41EHJ9mYglZ3agAAGmQB0gExdie6lQOEJTlUABiHzc0fwjgQagkUcl2I8Ku0MkXejfCFKSVkqJSWU5FSDxgHet4JsczetM5RS8woHZgBJPtHDiIcaF2FTDEi9bbyFnUhKhhCgVOaktT66RmLz2mmT1YZbpQ7ADNXiRXpBCamXeMp02gGYkEoSrCnepuhzUHiH04NAG7Z3ZLSopqlQJB5Go6EER04dL/EwyuS2L0/ZG0BGJg7AsVF65DLCDyJ+UZpSVOWcKH00ek3htvK7EJAdg2HCxPJRyHiCY82ttrdRORJJ66mOmRzxt8hy4NpzKKFKGJALKSQ7P7SOB1YULGNrbB+G8koGIYgKMXA1BpT4R46i1FJNeHv/AFje7I3slUtAXMKCjEmqt0pLKSGJZ/KgzjlzRvdHTjdbGls2OXLSqcsCmtS6lBg/J28otzVOkhOeWVAWzYs+mTxTkWMYgt1KIDAlZVR3yBwjypFpzpnprXjGGlmupDEKUAxUFK1KUtrwrTqYlTNrz8fQw2S4DLL/AMoAfiOAiWYimlMm5cOEKh2QqfU9Gfy9PWGqlUoOfyLPE/YuA0RqLOA/hAOzliSAVcSaRfUmhZnaldecCblmlaEqUzqKnbkWo/hBciBES5KuKYKlIbU4vg0PTNKsgk/zn/TExU1YZNkJVUUPEQxAy8ETRvIlIUrgZpHrghXfbZ5H40pEo6fiYn6hNIu76f3hzh+MKDEQ6CyIlf7jcnPyjhx/mT/Sf9UPRJw0BcHQ5jw5QqQUKyuqzqPtj+n9Y7EpTCh0FmdVNWtKThSDUKKk04OAd7KrPFoWTGAFqSMJClB2CuAZ6gkP0MDZduVMlkplLmBzU/hE0DBKVAAjOr9YvWWQFo35YBo7s4J4EPUcXjM24K8s4jRUsBJUkIloADk0xB3J1ZwM45OmkIZgsYCMWRKnbE3DvFwYlGzMkJG77WIutRyq4rwiyJQY0AGRZNOFatqYB2Uk2dUwghkgMSSkO4bEx7oPg0EbDOcgy1ApqC1QSCR5004mFKU+L8HEzUO6DTkwPurAW1XnOl1RYMIxEYUJDmne3dOvGAKs0dvvDCgkk0BPQQBF5omoxTEKSkuHUGSwq+8z1bLJnfKLVmlLnJClpWgkEFClccwQX84K2ex4Qx8jvPRq14QC4M/NuuzINUKUkqxYe0UtyXLhJV+h95e7JEvCChPZ6NhCDXk1Ncourkk+0UhxkBo1K6NFG8L1CSQgAnIqb0HzgoLstqtEtAOJQA0KmzPB9XiKVe6SP2oU3XrTLSMrbLXMJJCq/wAOL1P6QPmWt6LCcWhZvXNPi8Mek2duvfs0FSUhSmdgoCvjlGC21ty5igooQVzEBO65AAOLCFUrUvxh4vpYS6nDKIOIVZ2roa66t1gvsuRNUtSg+EJSHHtEYlGupdI6NCexcImHsNh7RLJOHBQOcIcCoHv4VrmIfNtRACVqOBRw5sQoZpJGh+uW8vy7yWTLmJlJLBQw95L1HAB686cBALaLYwhKpsoFQA/ElO2MZnQsoOchGkJUy8uC4KuQFarcRSKE21sYdjQrdCiQGz7wTkMXMGhOtIE2lSkqYiOmzztNOi5MtLtHqf2YWPFZJilBwtYDEOGSnUHxjyyzXROM1KVS1AqbCCM8WQHPlnH0Bs5c4stnlynqkbzfmNT41J9Ixm7VGiVER2Zs5J/CwHigmWf8ih7o4NnG7k+ckc1iYP8AOkn1g0GjrxCAD/2ROH/HSr+KT/pWIkF3TfzSyeaVD/uMFOscPjDsATMlWhLYUy1H+Ip9SkwLtt62uWC9kWsf/HMSr0AxN0g9brf2Qq+T/oOecUbp2lRPKwxGBjm7ggl92mjRNoqnySWUNLQ6cJoSkDulQJIpzMOVOU9IUm2heIjN0kAlizp4xbIGoaCibKRmrFc4jVOUK6axf7EaGOKsggGDV2hTZlvUQ5NoUxJzHvPCLK7D+oitMlKcJALCpV9ZsIBE0kYU1z1PPgIqTrZhUEgVID9ch6EwHv6aJlpkywsplSgVzVA8SEpRzKi4bOp4RNc9o7ZUycqiSrCj+FP0YaBoLG2fujzhRXsqgtAUaYqtwBqNODQoAKplE/iFJWRVAxKB4AM7HIVOUR3naQClKKrUe4DROYdbHuhySz5RZnhaUpJJSkM4SXJJpUkOc6DqTEVkPaY1YnwkEBIdwEVGXFRoK0zjM2OSD2iCGG66SoEu4LEJNGFNIsrmMKKqe6CWd2qPSI5iwk76kolhJwgJdRJ1c7qSCcq89YdYr1l4ZeIhK5gOEFQOQ5BnPyEADbLIxEKCmYYQMRwVzdgXLDPSkFJcsDdcHlpnwiheF0feGCpq0itEsKHMOz5RckWIIwhPdAbLQBtPfyhiZIVMGSz0Z6CuTN4ZQ5aVHujzLeXGJEgflq9HHrXLMxDbrYZeFpa1lRZkglhqSch1gEUr3vEypbEjGoaaD55wCQmjxTv68McxRGT08NItbMWmXaSUkkiVhExvzKchAPEAOSMnAzJZGqiUrSYBXjawxBrHp9uslmKW7JPiHfzBePKdurq7LelklJpzHI8eR+i+5VMAffcRmpLEKllX8yCPfG0+zy8QLMSTXFWvAN8I8pmz98Nx+vhE9lvBctwCQDpFyjaCEkpHu2KXOYqY4VBQrqPhkW5CHTbwAMeS3Ftl2UxImKOA0VTLnThGxva9+zQ4qTlr1eJ45O3HJOzNbVlMu2pngBOTjRWYILDMpiGbMxYVJKThOJBABBYuHf4xHOt6CoTJ5Kk1dLsXNMmNRw1gVOvZEqcsSSVyTQPQ1GYpQ9I1hLajh6jEr1Jnsn2ZlM5K5iwO0SRQEtvPvAE0NCP943hH6x5B9mV/olzwSVYFpKScBLFwUlTO1Rnzj1UX5Kdipn4pV8RE6G3sjmk65LeGEoNpCllMwOF4gabpDeYrCl2FCdHqDUlVRkamJoQxKlHRhzMcmkgkAO3QeufSLUVp1hSp9CcyBWExqinPsKVOqY1QxGY/2irKtKSoBBDPhThFDyFNA+RpBSZYwoMa+MRSrJ2ZGFglmCAAAPKvpCKsZaUpCFBSUs2pGdBw4kRRkWje3ThT+Uqf3u0X7WFKYBgCQ9OpZ/DXWIjs5iYhWDLPhxYCrjiY0jzuZTTrYjmWxAICgCTwz9IgTaSVnC6UCgJUXJ1IGg084J/3aDftFVzIAB9XaLMi5ZSPZxHio4vQ09I00oy1SA84LmJKQqYxBGJALjwIdjGcnbKWpaUhNptSVYjiJUoulzhZ2KSzP1pHpQU1BQcBCx+MGlFa5Hma9jbSwxTHSl2xdotalEMVqUzYmoMwkZVgii419kJRxpSAEgywcRFCqpRuvXnXON1ijmODSg1sywlKFAlYAoPw/wBIUanHzhQ9MSdcjMmyYnCwCmjCtCOYMSpsgOnTKLKUiJAqMKOmysLGp3pw5twz+EL+zEYgopTiGSmqOsWxWG9IKC2clgN9GHkDhHRDoYjgl0pFS9rWJUlajmxA8TSLmGMbtxeLqEpPsjErxOQ8vfCbKirZkLbO3jGo2Uu5MuQ4DGYozF8ypq+QEYq3Es4zy8Y9EuSWRJQFJKVBCQpJzBwhwecZnZHkbbJjaxhttk4pJD5/OPQLRdeOkQTNipUwfiJfxJ+BiVd2XJqqPJbj2Ol2haUgEEnMOW4kitBFPa3ZRdhm4CcaFVQsBnGoI0UOEe1WLZqVILyhhLM7k06xy37OSbQwnJEwAuHOvGkbuZzKDR85dnU8BHsGzmw1onXbIWqYgKWl8MwEMgk4DiDu6cJqNRGqsmxlil92zyf8MH3vBkykjhlEylZcU4u0zC339j1nmyE4Z6k2hKGJG/LWrmnNNaOD0MUdmPsllSD2lrUJpDMgOJY/ieq/Cg5GPRk2mWKFQPJ4htFoHI8ojW+BxjvbI1rUwFnVKQkDIoLDwwsIFXjaLSlJxCVNOe4SCOhz6F4p3vtLZicNpkFhQKAVnyVLL9IA2m1WZlLkLmSxSpmlScwKia5FaM4zhKXdGjXZnouzd6SwBLUpKFr3koNCRkWfMuMs40MeZ3ClCgklSVqALKAydRUQH5mNJZ70XLyOJP5T8DpF67ZyvDtaNOxhRDY7YmYnEk+I1B4GJSvnFmB0w0qhpMRLlkimfPL0hANtylCWrA+ICmEseh0jPT9pDJH4loVL/jWh/IkxpUpp76RVN1SlFzJlvzlIf3RMoX3ZcZJdgCjbtBytsk+K5XxEWpW2BOVokH+aX8DBMXJZ/wD28n/CR8or2y5rKlLqs0hVUg/go9ogfl5wtDX3mPVH0oYnaaYclSVdB8FRINop35JZ/lPwVAq1bGXeuqrHJ/lTg/8Aw0U5f2fWBZYSCj+GfNH/AHRNv1sdR9Jov7wTv+Ug9FD4x3+8czWSn+pQ+EAFfZnY/ZVaE/w2qZ8SYSPs2lexabaPC0n4pMVWT1fRE/4/T/0O/wB6Ff8AIH+If9MKASvs6/8Av20cu3T/AKI7DrJ6vohXi9P1ZpS+ghykOPnDsMdMWI4iSwA8m4Q7s4aWyh4MIBi1nQPEqTxhrcfKOiACRPOkePXvfAl2icq0YzNUokISggISScIxGiqDOPXJs0JSVHQE+QeM9dQSRMn4CUslWEo3lLwjCltCBhpxUYdJ8jUnHgyd23RaQRMwiSoALBUhMwhw43S4C8qZuoZVjTXbMm4R27dqQCpmAc+FMoJSJKgn8Q4lOSs6FRJLDkCWHICBd523CSsnuJKm47zYYiS2NcWTxbhUW5CM84rzb9BOYEZC9rRacTmUoJIcEVDcXEALTfuEkKWEng9Yz1Pg69MXvZ6JMvQfmHnFebe8sZrjz43iVZKcci4gXe96qTLxINXAxGo1dnzyhbsHpR6TP2plpoCT4QMN9qnqKJbbqSpeJQGFIbeUdBX1jy/+1VUKlknSrV48A0be5LbKEmUSjBLZKpv558xPDFXBicB2SK5mLcPMzeWvlRoUXMvDiM0JfLCk9HJYt0gbNlz5cxKVLcFQDhWnvh167WqI3UKUT+XujkFHvNx1LwMuuwWu2zgEOmoej4Q9VKOnxyaFpiQpT5bPU1bFWfCUqC1DnMPuDCBN9bB2aXLMyWFBSSC2JwatUEc42kRz5QWkpUHB06wsiSg2vIw+JLzPMLZaFySFlKhLNAtt1xmCdDyMRL2rRLClKqwJYasMo9HuuUkImS2GHGQxqGKU0L5iBts2HsMwl5AD54FKSK8klh0EZ4UnCLNY5tqZjLDd1tnJE9doTKxB0yQlWHCRQKZQqxzqfhrNkr0nb0q0lDhuzWFE4gXdO9vON0h3zNS0U7HurCFA5EJ4HDmPFg/SIrdPUEjLdmhOWYIGfRXpHR8VtUW8EXv3NzhhRm9mL9/BCZylKWGKWSVKKSKZA6v6QTnXlMbckHxmKCfQEmMJdTFOkm37Ix+DJPcIk+MMmTAkOohI4qIHvjHWjaWev2ggfuhvUuYE/fUmZ+IrEWpiL8eMcsetlklpiq+po+n0q2bS07RyE5LKz+4H9TT1jHbabfqlIlplSUlUxQCcalFnUwUUpYHeGT6REcRySw4mnpnFG8Lh7dcpa5igZKsSAAGdwQ7u7EPCxTnPJ429P5FShGMduT02TJWwGFJ0cCnV2h04y5dZipaeAZz0GfpGaXfc9QYzD0ABPiQIoh9anjrHo2lwc+l9zST9o5Y/Zyyo8VMB5Z+6BN4XxPmhgvAP3aU8c/WK8mUVUAeL8m6T7RbkKn5QW2GlIHYRrWFB1N1S2yJ6n4QoVAEioRw8jUxwDrDgHjQgQNC+XpCQtxSE3H3RwmEMleOpMRyyfoNFmzWd6mGJg29lkIZOEqLhKTqSKfX+0Q2MYJaUnME4uagokq6mvUQzaa2pkz5AJCMTpSSAd4g0S9AogZtoRrWnLtbkAqcvmf3v1hgCr52hmmcmVKUhCSpYUpsSmlUWqu6BiZIzyPhAC81lRnjtJijLAbEdUhzQADMcI5NlKFrVPIJRISZi0gPSZNUrCX9rEf8AKYF2G3hZmTCXDKKvEnXh4mM2zVRrc9FvS1JlyZZw9orCnCgJO+opDFTGgjzzaG6SFGZMAKluVsMiatrG6k2jtLPJW9FS0EaeyAcmPrAXaG0y5MohSQZix+Gj8oP/ABFNrwENkxdGBmWUBJSAxI0z/wB4DXipaEJQdVEga5M/hGmMgp7wYljXgaiM5f6vxhXJIDEUqSc/KCPJrewy6pDHEdOWsaW77xShypAURVLtnxVybQQDsaywCB1NB8zGkunZS0z2KJMxfPDhR0KmHrEZJqO8nQ0vIYu3KmHEouT08hHsuyt0fdbMlB753pn8R06Bh0MZbZvYAyJiZ1rMtIQxSjE7qGRUcmHAO/v2Cr8l+ximH9xJI8yw9Y4/t2GL2dvySsJY5S2XBfKYdgJgPPvSexKJKEAA1WsE5cAYzlpvmfM70xTcE7o9Iwz9dNKlCr8/2/kcOn1dzVpUiSZhmzEJCiCA9QwbLOKqdopa/wBjvAFu6U6saqr1aMctQGZh0m2qAZCSeeQ8zHNgztx0zk0l5f2zSWDSvCWb02ymibLloly0IVMSlRAcsVVY0HGrRn7wvtSlTWLgTJTHIYnVTyw+UErRs1OmgKURKAYhSqZa7zP0eBU7ZsvLQFOAoqmqAYFWQwuBRuWkdvR7J2q3vc2coo0GzW0yJMhilSlkvoAwAAr0MXbTeNpnCgEtB6OP4jn4PAmRdyE6FWrmvpkIuOpVVGvi8ayhOfMtvJfuc7lG7SIDZ5YLKWVngmg+uhiZLDupSnpXzMJEgaBiczFizXcVHdBP1xioYIR4RMpt8srSy5Lg0LOdeYhx8HgzJuTVR6D5mLsmyJQN0NzOfrG+kz1AOzXbMXow509M4LWe4UjvVPkPIRclWltBD/vY4RtGCMZTfYeiypAYBvCkNmSQAS7DnlA+97/TIRiqokskMzlnqdBASx2Sfb2XOmBMomiE0ev1UvGmleRFvzCU3aSQkkdoS2oSSOh1jkXZeztmSMPZopxDnqTCivhoXxGXc9D1DekPfnFy02fEKZ+/lFBGByBhfUPXqIyaotOxwmjiIcmYNAT6QkkDhDgXLRIxWVBPhmYIrmBCSSQEgO+gAhsmUwjHbdbQV+7oNBWYeeYT7iekNvSrElqdIEbYf+Y2WYS4Zf4Ld50JBHXXqeEYC6tvFoOC0PiTQTAHf+MDXmIM2++jJSlIUKl83KSAwWz0zOfDLIjMf3cnWhYMmUubzQgkdSMusZqe3iOrQbZe1MoWeaX3p0wElDqJGEAigoHBZz7RyyjOgKtU5MsDChSkJFNVFnU43yHJfyaCdj+x21rwkKTIdIx4lnECDwlu7sDUiNZs7sZZ7vWVWi19vM3SE5YcJzCQVK18OUc0+pxJ1dv2Go0izesyVYpCUpDlLplJIoBVit829TGeuvZ6dPxWmYhc0qLy0t3zopWgQPXwzNbS/aFY7LMANmXNmkOkqQAG0IUvIeAjH3j9tFsmuJMuXJTxbGfNVPIRWvPkfghS99vpyZ+GK3ZokfZ1aJu/NWiWSSVEnERyZNPWIpmwF2y147RaFzlD2UFhk3sOf80CrnvSbbLNjnzVLWJhS+Ih6BQoKNozQHk3eqaAVomLdu8sIDHVi5HgGzEefmef706/D+TpxqL4PQbLetks/wD6WxoBGS1AP5l1esTytoZ89eFU5MlNXIZLdSXfrGTkImFgV1YOEp1YO3rBGwXTNUWSkklnd1GmpAr6R56Xi8Xi/X/Zu0q22NOj7sguVCar8ypiVehU0cXtZLDjAqlB3fQgmkUkbLlIedMTLHBSgD0SlyfSJE/dpXdSqaePcT6b3rHqweaqxwUV7/39DlahfibZBar5nTd1KcKTRsnHWp6QwbPzGxTVCUnio4Pfvf5YtqvlYBCMMoH8icJ6qzPnFBasTuXfN6+sP7Lrd5JNsPiVtFUWEWOzy/zTT4YR5qcnoBDzeah3Epl80je/rU6vWKscasdEMUIfKiHJvkcpRJckk8SXjhaKtrvOXK7yg/AVPkIF2naUkfhhuaq+kbKLZNhtUjGwY5uGd35NWCNluZZ71PHPyEYex3hPVMGFS1L0CfkKR6jZ1qwjF3mGLg7V9YvTRLZFZ7rlpzGI88vKLoHD5REVfX1lHQYZJKIRPhDQuHiARVTYkAkgMVFzU58YZNsytCkjm49Q/uijeu1kqSooAK1jMDIHgTx8AYrfcrRa0/iqEmWptxI3iNHfLr5RSTQPfkA7VW9RWhCU42KnEtQXUs2bOaGgjTXWvBJlpUlaSEhwpChXUOzZk6xeuy5ZUgbia6qNVHrp0i8CYvWyHFFA2kcU+cdi8/KFC1sWlBEU1jJ7WXMtCxbLMPxEj8VLftEDlqoDzA4gOfvC9USBimEtkGDk/XOAs7blHsSyeBJb0DwSmu44Ql2RPdd4onykzElweOY5FtYM2STqYyuyl2rVaJs9giStiEJ7pmaqAJo3vVyjYGelKSolkgEknQDWJVPcc9tihtFfYsskq9s7qB+9x8Bn6R4/e15dmlS1F1E65lR+ng3tLfhtE0rNEiiBwT8znHnl4Ws2ibSqU0HM6mM71y9johHQt+Q1sgkKnqWoAqABTiSFDFiGhpG12c+0qbbJi5KZaJIlpcqAxPUAMmiU0V5gwLuLZdUiUJkxwuYe7lhAql+ZPwjLbHXjNkT56UsUllLQdSkpCWUKpLqz55RHV4o5MPuuGTBv4hd282gtf3hUv71M7PdZIVgzDF8AD1BgfsZfibHOWqapYStIClJDminZWZKSzHWohX+hU2ecKSvmBTMnvGgzEWbr+z612jJGEFqs9PFTJ8iYrp3CGGMe9Ljn6BNPW2Ddpr+TaZqDLSQlAIBVmolRUS2gcmkCkSyoskFR4JBUc+Aj0izfZfZ5VbTPS49kPMPkGSOoMXbCuzyC0mzY2yVNNOktLJjaWZ9l+ZCggHsvdE7sQmXLUVKUSpg7UCRlQFgcyM42Fg2WCQ9pWmXwSVYlf0pNPMw6dfk5YbFhT+VAwj0imXP6xwSwQm9U9zdTklS2C4tVmlUlyzMPFRYf0jPqIjn3/NUGSRLT+VAw/rAxoZ2fM+4RpGKh8qonnkl7Ry5Lni7x14jYCKFp2ikoo+M8E19cotJsAoIbOnpQHWoJHMtENzyptpTjP4Us93DVamPEhgOjwYlbMWd3VLxk0JmErPhvFvJoekVge1W0hCTLQZhWkKQA9QS2TPxLRUXc1unJc4ZYPs4sJ6s56EwcUhrUkJGEABIA0GHTzg7goIjDNu77MizzybsRaEpJ3VNokkk+Ab3xJN2ImplBQLzPal0fOjF2J+qxvm8Bxr8fOBtp2js8rOYFfwb3mRT1jp1MDzmXNXKVTEhQPMHwPyjb7L7WdsezmEY/ZVkFcuGL3xBel72G0EBYUSX3wkgp8TmfIxmLxsHYLGFYWCApC06h/QhofIHq7vHMEZO4dtHKUTgBxmO2lMQb1eLd57YgnBZhjUSQ7Ej+UDveOXjC0isM2y1plIxLVhA46ngOJ5CMtOvO021eCQlSEA1U7U4qVpT2R6xdsmzM6ce0taieCQQ48dE+AjS2eSEJCUJCUjIAQbILBd0bLy5DKUccwe0cgf3R8TBvCI4EPnDjASchQ0qjjwCHtChrwoBArahOOzuM0KB6EEfKMYCT0+qxubTLKkFJNC3jmD9UjlkuQA7soVq6tPAH4RjKDkdMJqKG2G3LwJSim6MIyApk7eMMvsLVZ5iVKJ3Sc88NcukFJNygYasE6JAA/SLq5ctAdWEc1H5xtp23OfUk9jxe13ParSMFnkrWFUKwGSBrvlg+mcarYz7LjIUJlowOnuIScTHiTk40z4xrLZtbIRQKKzwSKeeUA7XtrMV3EpQOJ3j8olaYqjRynPsamddUopZQyq5LNzjF2XZa7rIVqKjNmKO8RV6uBSgamukUrTeEyZVa1K8TTyyiAGInJSVVsOMGndhY3vKll5FmQk6KXvK6P84rWm9J03vzC3AFh5CKjx0A8YgukOw0hqZbQ8Q+TJUsslJUeQ95gGcbiY6VwZseyy1B5iggcBU/IesUtqrslyrOVS8WNJCgcR3ikvhUzbpyYRSROpFNLmiUknkIkNhmYCoshgS3eUWDswoD1MFLntqZ8pMxL4VDWjcQRxBi+hIVT4QUDZ49a7bMmd9RPJ2HkIjCGj0//wAP5C5hUEqY1wgskeFH6CCVl+z+ypIJl4iNCpRHUPWOiEXLhGcskY8mSuW/bVOCZdns6CEgAFlYUgBqqJAjZ3Zd04B5ykFXBCSAOpNfIQcl2dKAAkAAZBIAA6Q4iNlhS5OeWZvgx94S2tadKo+AizeFyTlv2VqWjlhS3mkAj1ht/AJtKDyQfJR+UMvva1CQUyCFqyxNujw/MfTxjm6eC15E/MWp7UZO+LvtSVdnMnY3DgdqcuJCmbrSKErZueoOJbga40N54o0l2bJzbSSuaSgKqSrvHwGfnGpsWzciSClKApwyioO44F6NyjqeJdilmrk84ufZybPLgBKHIxnKnAe1DL1koTMKJe8lIAKnzVqrkH90ejXpcCJyMGJctIDMgsOqcjFK67is1nUEhlzC9VBz5ZCM3Fx3LWRMxd2bOTJ53E01UaDz1PhG6uDZtFmS9DMPeV8ByguhmpRshDxGbdlWcjsJoaRCEdeGvHSmGlMAHFCOGHNHIdBY14UJoUArLoSlNWA4wHt22UmWSEhSyOTDzMKFCk6HCKlyAbZtpOX3WljkHPmflAedalrLrUVHmXhQoxbbN0kuBgVDhHYUIo6IfihQoQCBrBCz3UtScRZKeJr6CFChpEtl+Rc6QxO9TX5QQM3AmgAAIDNChRS2Je5Cm/3S4YjwORAI4aKBjF7U7fy2KBMOI0ZCCD/UQPfHIUbJWSgl9n1yTpMta5pZM0hSEOCzvvFnAJDBhwrG1sgDmgf64woUTDeROR7MuIW+UO+8GFCjtg7RxyVMaZx8IB3ntbLlkpQCtYzeiQfefqsdhRYkCbNItFtUVulssSskitAkVOf6xoLq2ak2cAgYlD2lVryGnvjkKMFFJtruW32CJVEM+0hIc5ZwoUaEgC89oCaIoOPygGm8VoUFoAWtwAFalRws7hs4UKMZPY6IpI3coHCHZ2Dtk7VblDxHYUYFHHjjwoUMBPDS8KFDAjUusdJjkKADoMchQoYj/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43" name="AutoShape 19" descr="data:image/jpeg;base64,/9j/4AAQSkZJRgABAQAAAQABAAD/2wCEAAkGBhQRERUUExQWFRUWGBcYFRgYFB0YGxoYFxUYGBoYFxkYHiYgGBojGRcUHy8gIycpLCwsFx4xNTAqNSYrLCkBCQoKDgwOGg8PGiwkHCQsLCwsLCwsLCwsLCwsLCwsLCwsLCwsLCwsLCwsKSwsLCwsLCwsLCwsLCwsLCwpLCwsLP/AABEIALcBEwMBIgACEQEDEQH/xAAcAAABBQEBAQAAAAAAAAAAAAAFAAIDBAYBBwj/xABIEAABAgMFBQUFBQUGBAcAAAABAhEAAyEEBRIxQQYiUWGBEzJxkaFCscHR8AcUI1LhM2JygpIVFpOi0vFDU7PCFyU0VGNksv/EABkBAAMBAQEAAAAAAAAAAAAAAAABAgMEBf/EAC8RAAICAQMCBAMIAwAAAAAAAAABAhEDEiExBEEiUVJhEzKhFEJxkcHR4fAjgbH/2gAMAwEAAhEDEQA/ANeEw4CAq7YlW6CFJUcOZBdmzFfPWkT3UpgUoJwIYJBViVWhBeqWyaNl1nsc/wBm9wsEx0JihKtJBZlEBgSKipIaubNFhVpOlGapDPyDnhrFLq490J9PLsWAIeBAmVfeKqWIfCQKqxaAVrxiaxXsVDfThahJpWvKuVWyMUuqxsl9PNFtRImCtCDE7RBKtSFlxkGZThi/Agw+0W5EtBWo7qXdq5cAM4tZoeZLxS8iVoc0V7BeCJssLSUsQCQFBRANQ7ZFmi2mLUkzNxaGhMdww9o60UKhmGO4Yc0daEFDMMLDD2jpQ0FoKI8MdwxNKs5VlCmyMJAUQH6xDyRXLKUG+CHDCaGzCfZb3vT0h4OT0PCIWeDdWU8MkcaE0dChDmjRTT4IcWuRjQmh7Qmh2FDGjjQ/DCwwWFAy4JeJaOSpivLtBHZr6aZDKj5RNs6WKifZE3/qEfGOWiSSAwq56gx5UDvyDUTmAcODrxfiNDDJY3fFz5kn4xCuZhASoGru/wAD6xas0oqT9CNDIYg6RUnhlQR7BohnyQrPTKJ1bl6dgZaphTUcPWIkIwgAafTxdnWNSg2deMclWFWrD1MVaIplIzjHYKC7k8BChakPSArbYUKSgy1JQ+FTJAdizEFgQWB5mLNltUpC8L7yzhGIAOpnfdAz98RLny0yx2QBIwhs1NridzrGbtm0REzCLOlSiRhZB4GmWbuXMc9nXVm8lkBNBQGqRQPrl7VXaKdrsxnSiUkB+DOXDtoxgVYLZaRPSpUmWlC91f4lcnxBJYmrD9IO2G95c1RlkMRVjXUjPx944w+RcA6z2KVLBdKUKArgL97MAJq54tpE81KVJGCYpOLJ1UrV2WDnz4mL1ruIDEqWlKSakhDk9OPoIB2m7AFCUUY1LcqUSwSkqNAFYq6UEIa3L9mtCApQVSpcNriI+J0i9MtMqUEpJSnRFKdBlxgQZWAAVQ4Kd08S53iM3rSL8pCXoDRIHaVLgt3DV868TCsKLdns6EdxgSGJAAJbiUivjEiN0nQEvVWgDUrQUFIHmaqWaICgC6lGuebMSxpyA4xYlWYLCyoBlcFkunmCcs+nGGmJomN591hQ5HP3Rbl2jExanMsfIwKtEohKUomdn7IokvUFgFDlXxh85ZMsFSSpRaiA5U+QSCW/2MaxzTj3M3ii+wWRMCsiC2cUbRbUiYlKlM74dMR4V15c47YbL2ScRVVTsMyzlnbMsfqkDbPsogT0z5qlLUistJO6hvaAFCp3Ll84c80pqiYYox3DCkMcgAA4r0YDNvnEEhyMRfGUhyC+WQDZjPmaRKUpmHIHmTWuVGh85qJALtmGYaeebBtIxtmhySlRPeIqDTwapL+jaRHPmdosFbhSSG4F3bKh15VhfeZUoJQqaHAqokD6PSB1mvFHa4itBCsQJxAq3SyaBwxcnSKp8itBcKUBuoACQSQEn4eccFsSRmMRby8BWIp94olzEyyaqyYHkAC3iTpFMTe0tC0JIVhRioRSoAfJidPDSJHQSCw4DGr1anziWU2YJ8Ig7NTDFRh58aaR0WgIT3XfUF4abW6E1exZSsGHNA1U1SlgiiAM3d1EhhStB0rF0WhqMW9frKOzH1HqMJ4fSStDJiwkOcor9qty5CRowqPF6GOTZigCKLNM3HiQRDfUqtuRLA73I7jUCmbzxAdZhV8IuFO76wIu9AC3ZmKiBw0EGQKOOscSexvJbkNpswWPdFSwWpiUK7w9ecEAeEU7dYcW8nvDL5RQi3MQ9Yqz0Q6w2zFRVDEy0vAHAPRMwljlEy1kZNEi7O4iAWcp5iGKhn3pXCFE/ZcoUAUZdViKVAupaQ432GYoUkAMAPOpJpEtkkzC24hJcOU0YfvVrwo9YfNBQsEZlJFTq2IApA4AitfOKlus1pXNlhLGWGUpSiEgPyJqwAbOMmdCHygFKUt94UCGTkC1HJLcyGqKRDZJMyQylDBMnEEhT4Q6mCQauquQ5Q3Z+1CS8sL7dWJzgbBKB8S6qByAK8oLWueFLlzJih2egKSlVUuwY7qhQty4wAELLe7JolRLKZ0s7FunWKFtvJE2chC0ghSJmNScRUkJYkOGBTUAw+zCQtScDgpJAHaLGYILJepb6pF/+xkK3lYlOFDMCimJSCGLOOMPcnZA5VyoKWC3SgbgSXSKO7MeL1fwiG7bqXJYIWQxxKcUqS48GIYDgYLzLmxDCCpCaUB72HIKJeh1hIsvZJwCcrEokJKmJDl2FKjNneCgsrLtoQkmbuAlsTu9SzAjMiuTxesU2WtDIVjApizJ8Xzjlst6JaCpSkkJJHV+7R65RBdyu0l45RRLCnphq4z4NppABWtE/s/2hAUXIch2fSnAAdIJTwgIGhFAVArYmmIMaqYt1gXNlibPSFhCwMKWWGBU+aMSd7g41EHJ9mYglZ3agAAGmQB0gExdie6lQOEJTlUABiHzc0fwjgQagkUcl2I8Ku0MkXejfCFKSVkqJSWU5FSDxgHet4JsczetM5RS8woHZgBJPtHDiIcaF2FTDEi9bbyFnUhKhhCgVOaktT66RmLz2mmT1YZbpQ7ADNXiRXpBCamXeMp02gGYkEoSrCnepuhzUHiH04NAG7Z3ZLSopqlQJB5Go6EER04dL/EwyuS2L0/ZG0BGJg7AsVF65DLCDyJ+UZpSVOWcKH00ek3htvK7EJAdg2HCxPJRyHiCY82ttrdRORJJ66mOmRzxt8hy4NpzKKFKGJALKSQ7P7SOB1YULGNrbB+G8koGIYgKMXA1BpT4R46i1FJNeHv/AFje7I3slUtAXMKCjEmqt0pLKSGJZ/KgzjlzRvdHTjdbGls2OXLSqcsCmtS6lBg/J28otzVOkhOeWVAWzYs+mTxTkWMYgt1KIDAlZVR3yBwjypFpzpnprXjGGlmupDEKUAxUFK1KUtrwrTqYlTNrz8fQw2S4DLL/AMoAfiOAiWYimlMm5cOEKh2QqfU9Gfy9PWGqlUoOfyLPE/YuA0RqLOA/hAOzliSAVcSaRfUmhZnaldecCblmlaEqUzqKnbkWo/hBciBES5KuKYKlIbU4vg0PTNKsgk/zn/TExU1YZNkJVUUPEQxAy8ETRvIlIUrgZpHrghXfbZ5H40pEo6fiYn6hNIu76f3hzh+MKDEQ6CyIlf7jcnPyjhx/mT/Sf9UPRJw0BcHQ5jw5QqQUKyuqzqPtj+n9Y7EpTCh0FmdVNWtKThSDUKKk04OAd7KrPFoWTGAFqSMJClB2CuAZ6gkP0MDZduVMlkplLmBzU/hE0DBKVAAjOr9YvWWQFo35YBo7s4J4EPUcXjM24K8s4jRUsBJUkIloADk0xB3J1ZwM45OmkIZgsYCMWRKnbE3DvFwYlGzMkJG77WIutRyq4rwiyJQY0AGRZNOFatqYB2Uk2dUwghkgMSSkO4bEx7oPg0EbDOcgy1ApqC1QSCR5004mFKU+L8HEzUO6DTkwPurAW1XnOl1RYMIxEYUJDmne3dOvGAKs0dvvDCgkk0BPQQBF5omoxTEKSkuHUGSwq+8z1bLJnfKLVmlLnJClpWgkEFClccwQX84K2ex4Qx8jvPRq14QC4M/NuuzINUKUkqxYe0UtyXLhJV+h95e7JEvCChPZ6NhCDXk1Ncourkk+0UhxkBo1K6NFG8L1CSQgAnIqb0HzgoLstqtEtAOJQA0KmzPB9XiKVe6SP2oU3XrTLSMrbLXMJJCq/wAOL1P6QPmWt6LCcWhZvXNPi8Mek2duvfs0FSUhSmdgoCvjlGC21ty5igooQVzEBO65AAOLCFUrUvxh4vpYS6nDKIOIVZ2roa66t1gvsuRNUtSg+EJSHHtEYlGupdI6NCexcImHsNh7RLJOHBQOcIcCoHv4VrmIfNtRACVqOBRw5sQoZpJGh+uW8vy7yWTLmJlJLBQw95L1HAB686cBALaLYwhKpsoFQA/ElO2MZnQsoOchGkJUy8uC4KuQFarcRSKE21sYdjQrdCiQGz7wTkMXMGhOtIE2lSkqYiOmzztNOi5MtLtHqf2YWPFZJilBwtYDEOGSnUHxjyyzXROM1KVS1AqbCCM8WQHPlnH0Bs5c4stnlynqkbzfmNT41J9Ixm7VGiVER2Zs5J/CwHigmWf8ih7o4NnG7k+ckc1iYP8AOkn1g0GjrxCAD/2ROH/HSr+KT/pWIkF3TfzSyeaVD/uMFOscPjDsATMlWhLYUy1H+Ip9SkwLtt62uWC9kWsf/HMSr0AxN0g9brf2Qq+T/oOecUbp2lRPKwxGBjm7ggl92mjRNoqnySWUNLQ6cJoSkDulQJIpzMOVOU9IUm2heIjN0kAlizp4xbIGoaCibKRmrFc4jVOUK6axf7EaGOKsggGDV2hTZlvUQ5NoUxJzHvPCLK7D+oitMlKcJALCpV9ZsIBE0kYU1z1PPgIqTrZhUEgVID9ch6EwHv6aJlpkywsplSgVzVA8SEpRzKi4bOp4RNc9o7ZUycqiSrCj+FP0YaBoLG2fujzhRXsqgtAUaYqtwBqNODQoAKplE/iFJWRVAxKB4AM7HIVOUR3naQClKKrUe4DROYdbHuhySz5RZnhaUpJJSkM4SXJJpUkOc6DqTEVkPaY1YnwkEBIdwEVGXFRoK0zjM2OSD2iCGG66SoEu4LEJNGFNIsrmMKKqe6CWd2qPSI5iwk76kolhJwgJdRJ1c7qSCcq89YdYr1l4ZeIhK5gOEFQOQ5BnPyEADbLIxEKCmYYQMRwVzdgXLDPSkFJcsDdcHlpnwiheF0feGCpq0itEsKHMOz5RckWIIwhPdAbLQBtPfyhiZIVMGSz0Z6CuTN4ZQ5aVHujzLeXGJEgflq9HHrXLMxDbrYZeFpa1lRZkglhqSch1gEUr3vEypbEjGoaaD55wCQmjxTv68McxRGT08NItbMWmXaSUkkiVhExvzKchAPEAOSMnAzJZGqiUrSYBXjawxBrHp9uslmKW7JPiHfzBePKdurq7LelklJpzHI8eR+i+5VMAffcRmpLEKllX8yCPfG0+zy8QLMSTXFWvAN8I8pmz98Nx+vhE9lvBctwCQDpFyjaCEkpHu2KXOYqY4VBQrqPhkW5CHTbwAMeS3Ftl2UxImKOA0VTLnThGxva9+zQ4qTlr1eJ45O3HJOzNbVlMu2pngBOTjRWYILDMpiGbMxYVJKThOJBABBYuHf4xHOt6CoTJ5Kk1dLsXNMmNRw1gVOvZEqcsSSVyTQPQ1GYpQ9I1hLajh6jEr1Jnsn2ZlM5K5iwO0SRQEtvPvAE0NCP943hH6x5B9mV/olzwSVYFpKScBLFwUlTO1Rnzj1UX5Kdipn4pV8RE6G3sjmk65LeGEoNpCllMwOF4gabpDeYrCl2FCdHqDUlVRkamJoQxKlHRhzMcmkgkAO3QeufSLUVp1hSp9CcyBWExqinPsKVOqY1QxGY/2irKtKSoBBDPhThFDyFNA+RpBSZYwoMa+MRSrJ2ZGFglmCAAAPKvpCKsZaUpCFBSUs2pGdBw4kRRkWje3ThT+Uqf3u0X7WFKYBgCQ9OpZ/DXWIjs5iYhWDLPhxYCrjiY0jzuZTTrYjmWxAICgCTwz9IgTaSVnC6UCgJUXJ1IGg084J/3aDftFVzIAB9XaLMi5ZSPZxHio4vQ09I00oy1SA84LmJKQqYxBGJALjwIdjGcnbKWpaUhNptSVYjiJUoulzhZ2KSzP1pHpQU1BQcBCx+MGlFa5Hma9jbSwxTHSl2xdotalEMVqUzYmoMwkZVgii419kJRxpSAEgywcRFCqpRuvXnXON1ijmODSg1sywlKFAlYAoPw/wBIUanHzhQ9MSdcjMmyYnCwCmjCtCOYMSpsgOnTKLKUiJAqMKOmysLGp3pw5twz+EL+zEYgopTiGSmqOsWxWG9IKC2clgN9GHkDhHRDoYjgl0pFS9rWJUlajmxA8TSLmGMbtxeLqEpPsjErxOQ8vfCbKirZkLbO3jGo2Uu5MuQ4DGYozF8ypq+QEYq3Es4zy8Y9EuSWRJQFJKVBCQpJzBwhwecZnZHkbbJjaxhttk4pJD5/OPQLRdeOkQTNipUwfiJfxJ+BiVd2XJqqPJbj2Ol2haUgEEnMOW4kitBFPa3ZRdhm4CcaFVQsBnGoI0UOEe1WLZqVILyhhLM7k06xy37OSbQwnJEwAuHOvGkbuZzKDR85dnU8BHsGzmw1onXbIWqYgKWl8MwEMgk4DiDu6cJqNRGqsmxlil92zyf8MH3vBkykjhlEylZcU4u0zC339j1nmyE4Z6k2hKGJG/LWrmnNNaOD0MUdmPsllSD2lrUJpDMgOJY/ieq/Cg5GPRk2mWKFQPJ4htFoHI8ojW+BxjvbI1rUwFnVKQkDIoLDwwsIFXjaLSlJxCVNOe4SCOhz6F4p3vtLZicNpkFhQKAVnyVLL9IA2m1WZlLkLmSxSpmlScwKia5FaM4zhKXdGjXZnouzd6SwBLUpKFr3koNCRkWfMuMs40MeZ3ClCgklSVqALKAydRUQH5mNJZ70XLyOJP5T8DpF67ZyvDtaNOxhRDY7YmYnEk+I1B4GJSvnFmB0w0qhpMRLlkimfPL0hANtylCWrA+ICmEseh0jPT9pDJH4loVL/jWh/IkxpUpp76RVN1SlFzJlvzlIf3RMoX3ZcZJdgCjbtBytsk+K5XxEWpW2BOVokH+aX8DBMXJZ/wD28n/CR8or2y5rKlLqs0hVUg/go9ogfl5wtDX3mPVH0oYnaaYclSVdB8FRINop35JZ/lPwVAq1bGXeuqrHJ/lTg/8Aw0U5f2fWBZYSCj+GfNH/AHRNv1sdR9Jov7wTv+Ug9FD4x3+8czWSn+pQ+EAFfZnY/ZVaE/w2qZ8SYSPs2lexabaPC0n4pMVWT1fRE/4/T/0O/wB6Ff8AIH+If9MKASvs6/8Av20cu3T/AKI7DrJ6vohXi9P1ZpS+ghykOPnDsMdMWI4iSwA8m4Q7s4aWyh4MIBi1nQPEqTxhrcfKOiACRPOkePXvfAl2icq0YzNUokISggISScIxGiqDOPXJs0JSVHQE+QeM9dQSRMn4CUslWEo3lLwjCltCBhpxUYdJ8jUnHgyd23RaQRMwiSoALBUhMwhw43S4C8qZuoZVjTXbMm4R27dqQCpmAc+FMoJSJKgn8Q4lOSs6FRJLDkCWHICBd523CSsnuJKm47zYYiS2NcWTxbhUW5CM84rzb9BOYEZC9rRacTmUoJIcEVDcXEALTfuEkKWEng9Yz1Pg69MXvZ6JMvQfmHnFebe8sZrjz43iVZKcci4gXe96qTLxINXAxGo1dnzyhbsHpR6TP2plpoCT4QMN9qnqKJbbqSpeJQGFIbeUdBX1jy/+1VUKlknSrV48A0be5LbKEmUSjBLZKpv558xPDFXBicB2SK5mLcPMzeWvlRoUXMvDiM0JfLCk9HJYt0gbNlz5cxKVLcFQDhWnvh167WqI3UKUT+XujkFHvNx1LwMuuwWu2zgEOmoej4Q9VKOnxyaFpiQpT5bPU1bFWfCUqC1DnMPuDCBN9bB2aXLMyWFBSSC2JwatUEc42kRz5QWkpUHB06wsiSg2vIw+JLzPMLZaFySFlKhLNAtt1xmCdDyMRL2rRLClKqwJYasMo9HuuUkImS2GHGQxqGKU0L5iBts2HsMwl5AD54FKSK8klh0EZ4UnCLNY5tqZjLDd1tnJE9doTKxB0yQlWHCRQKZQqxzqfhrNkr0nb0q0lDhuzWFE4gXdO9vON0h3zNS0U7HurCFA5EJ4HDmPFg/SIrdPUEjLdmhOWYIGfRXpHR8VtUW8EXv3NzhhRm9mL9/BCZylKWGKWSVKKSKZA6v6QTnXlMbckHxmKCfQEmMJdTFOkm37Ix+DJPcIk+MMmTAkOohI4qIHvjHWjaWev2ggfuhvUuYE/fUmZ+IrEWpiL8eMcsetlklpiq+po+n0q2bS07RyE5LKz+4H9TT1jHbabfqlIlplSUlUxQCcalFnUwUUpYHeGT6REcRySw4mnpnFG8Lh7dcpa5igZKsSAAGdwQ7u7EPCxTnPJ429P5FShGMduT02TJWwGFJ0cCnV2h04y5dZipaeAZz0GfpGaXfc9QYzD0ABPiQIoh9anjrHo2lwc+l9zST9o5Y/Zyyo8VMB5Z+6BN4XxPmhgvAP3aU8c/WK8mUVUAeL8m6T7RbkKn5QW2GlIHYRrWFB1N1S2yJ6n4QoVAEioRw8jUxwDrDgHjQgQNC+XpCQtxSE3H3RwmEMleOpMRyyfoNFmzWd6mGJg29lkIZOEqLhKTqSKfX+0Q2MYJaUnME4uagokq6mvUQzaa2pkz5AJCMTpSSAd4g0S9AogZtoRrWnLtbkAqcvmf3v1hgCr52hmmcmVKUhCSpYUpsSmlUWqu6BiZIzyPhAC81lRnjtJijLAbEdUhzQADMcI5NlKFrVPIJRISZi0gPSZNUrCX9rEf8AKYF2G3hZmTCXDKKvEnXh4mM2zVRrc9FvS1JlyZZw9orCnCgJO+opDFTGgjzzaG6SFGZMAKluVsMiatrG6k2jtLPJW9FS0EaeyAcmPrAXaG0y5MohSQZix+Gj8oP/ABFNrwENkxdGBmWUBJSAxI0z/wB4DXipaEJQdVEga5M/hGmMgp7wYljXgaiM5f6vxhXJIDEUqSc/KCPJrewy6pDHEdOWsaW77xShypAURVLtnxVybQQDsaywCB1NB8zGkunZS0z2KJMxfPDhR0KmHrEZJqO8nQ0vIYu3KmHEouT08hHsuyt0fdbMlB753pn8R06Bh0MZbZvYAyJiZ1rMtIQxSjE7qGRUcmHAO/v2Cr8l+ximH9xJI8yw9Y4/t2GL2dvySsJY5S2XBfKYdgJgPPvSexKJKEAA1WsE5cAYzlpvmfM70xTcE7o9Iwz9dNKlCr8/2/kcOn1dzVpUiSZhmzEJCiCA9QwbLOKqdopa/wBjvAFu6U6saqr1aMctQGZh0m2qAZCSeeQ8zHNgztx0zk0l5f2zSWDSvCWb02ymibLloly0IVMSlRAcsVVY0HGrRn7wvtSlTWLgTJTHIYnVTyw+UErRs1OmgKURKAYhSqZa7zP0eBU7ZsvLQFOAoqmqAYFWQwuBRuWkdvR7J2q3vc2coo0GzW0yJMhilSlkvoAwAAr0MXbTeNpnCgEtB6OP4jn4PAmRdyE6FWrmvpkIuOpVVGvi8ayhOfMtvJfuc7lG7SIDZ5YLKWVngmg+uhiZLDupSnpXzMJEgaBiczFizXcVHdBP1xioYIR4RMpt8srSy5Lg0LOdeYhx8HgzJuTVR6D5mLsmyJQN0NzOfrG+kz1AOzXbMXow509M4LWe4UjvVPkPIRclWltBD/vY4RtGCMZTfYeiypAYBvCkNmSQAS7DnlA+97/TIRiqokskMzlnqdBASx2Sfb2XOmBMomiE0ev1UvGmleRFvzCU3aSQkkdoS2oSSOh1jkXZeztmSMPZopxDnqTCivhoXxGXc9D1DekPfnFy02fEKZ+/lFBGByBhfUPXqIyaotOxwmjiIcmYNAT6QkkDhDgXLRIxWVBPhmYIrmBCSSQEgO+gAhsmUwjHbdbQV+7oNBWYeeYT7iekNvSrElqdIEbYf+Y2WYS4Zf4Ld50JBHXXqeEYC6tvFoOC0PiTQTAHf+MDXmIM2++jJSlIUKl83KSAwWz0zOfDLIjMf3cnWhYMmUubzQgkdSMusZqe3iOrQbZe1MoWeaX3p0wElDqJGEAigoHBZz7RyyjOgKtU5MsDChSkJFNVFnU43yHJfyaCdj+x21rwkKTIdIx4lnECDwlu7sDUiNZs7sZZ7vWVWi19vM3SE5YcJzCQVK18OUc0+pxJ1dv2Go0izesyVYpCUpDlLplJIoBVit829TGeuvZ6dPxWmYhc0qLy0t3zopWgQPXwzNbS/aFY7LMANmXNmkOkqQAG0IUvIeAjH3j9tFsmuJMuXJTxbGfNVPIRWvPkfghS99vpyZ+GK3ZokfZ1aJu/NWiWSSVEnERyZNPWIpmwF2y147RaFzlD2UFhk3sOf80CrnvSbbLNjnzVLWJhS+Ih6BQoKNozQHk3eqaAVomLdu8sIDHVi5HgGzEefmef706/D+TpxqL4PQbLetks/wD6WxoBGS1AP5l1esTytoZ89eFU5MlNXIZLdSXfrGTkImFgV1YOEp1YO3rBGwXTNUWSkklnd1GmpAr6R56Xi8Xi/X/Zu0q22NOj7sguVCar8ypiVehU0cXtZLDjAqlB3fQgmkUkbLlIedMTLHBSgD0SlyfSJE/dpXdSqaePcT6b3rHqweaqxwUV7/39DlahfibZBar5nTd1KcKTRsnHWp6QwbPzGxTVCUnio4Pfvf5YtqvlYBCMMoH8icJ6qzPnFBasTuXfN6+sP7Lrd5JNsPiVtFUWEWOzy/zTT4YR5qcnoBDzeah3Epl80je/rU6vWKscasdEMUIfKiHJvkcpRJckk8SXjhaKtrvOXK7yg/AVPkIF2naUkfhhuaq+kbKLZNhtUjGwY5uGd35NWCNluZZ71PHPyEYex3hPVMGFS1L0CfkKR6jZ1qwjF3mGLg7V9YvTRLZFZ7rlpzGI88vKLoHD5REVfX1lHQYZJKIRPhDQuHiARVTYkAkgMVFzU58YZNsytCkjm49Q/uijeu1kqSooAK1jMDIHgTx8AYrfcrRa0/iqEmWptxI3iNHfLr5RSTQPfkA7VW9RWhCU42KnEtQXUs2bOaGgjTXWvBJlpUlaSEhwpChXUOzZk6xeuy5ZUgbia6qNVHrp0i8CYvWyHFFA2kcU+cdi8/KFC1sWlBEU1jJ7WXMtCxbLMPxEj8VLftEDlqoDzA4gOfvC9USBimEtkGDk/XOAs7blHsSyeBJb0DwSmu44Ql2RPdd4onykzElweOY5FtYM2STqYyuyl2rVaJs9giStiEJ7pmaqAJo3vVyjYGelKSolkgEknQDWJVPcc9tihtFfYsskq9s7qB+9x8Bn6R4/e15dmlS1F1E65lR+ng3tLfhtE0rNEiiBwT8znHnl4Ws2ibSqU0HM6mM71y9johHQt+Q1sgkKnqWoAqABTiSFDFiGhpG12c+0qbbJi5KZaJIlpcqAxPUAMmiU0V5gwLuLZdUiUJkxwuYe7lhAql+ZPwjLbHXjNkT56UsUllLQdSkpCWUKpLqz55RHV4o5MPuuGTBv4hd282gtf3hUv71M7PdZIVgzDF8AD1BgfsZfibHOWqapYStIClJDminZWZKSzHWohX+hU2ecKSvmBTMnvGgzEWbr+z612jJGEFqs9PFTJ8iYrp3CGGMe9Ljn6BNPW2Ddpr+TaZqDLSQlAIBVmolRUS2gcmkCkSyoskFR4JBUc+Aj0izfZfZ5VbTPS49kPMPkGSOoMXbCuzyC0mzY2yVNNOktLJjaWZ9l+ZCggHsvdE7sQmXLUVKUSpg7UCRlQFgcyM42Fg2WCQ9pWmXwSVYlf0pNPMw6dfk5YbFhT+VAwj0imXP6xwSwQm9U9zdTklS2C4tVmlUlyzMPFRYf0jPqIjn3/NUGSRLT+VAw/rAxoZ2fM+4RpGKh8qonnkl7Ry5Lni7x14jYCKFp2ikoo+M8E19cotJsAoIbOnpQHWoJHMtENzyptpTjP4Us93DVamPEhgOjwYlbMWd3VLxk0JmErPhvFvJoekVge1W0hCTLQZhWkKQA9QS2TPxLRUXc1unJc4ZYPs4sJ6s56EwcUhrUkJGEABIA0GHTzg7goIjDNu77MizzybsRaEpJ3VNokkk+Ab3xJN2ImplBQLzPal0fOjF2J+qxvm8Bxr8fOBtp2js8rOYFfwb3mRT1jp1MDzmXNXKVTEhQPMHwPyjb7L7WdsezmEY/ZVkFcuGL3xBel72G0EBYUSX3wkgp8TmfIxmLxsHYLGFYWCApC06h/QhofIHq7vHMEZO4dtHKUTgBxmO2lMQb1eLd57YgnBZhjUSQ7Ej+UDveOXjC0isM2y1plIxLVhA46ngOJ5CMtOvO021eCQlSEA1U7U4qVpT2R6xdsmzM6ce0taieCQQ48dE+AjS2eSEJCUJCUjIAQbILBd0bLy5DKUccwe0cgf3R8TBvCI4EPnDjASchQ0qjjwCHtChrwoBArahOOzuM0KB6EEfKMYCT0+qxubTLKkFJNC3jmD9UjlkuQA7soVq6tPAH4RjKDkdMJqKG2G3LwJSim6MIyApk7eMMvsLVZ5iVKJ3Sc88NcukFJNygYasE6JAA/SLq5ctAdWEc1H5xtp23OfUk9jxe13ParSMFnkrWFUKwGSBrvlg+mcarYz7LjIUJlowOnuIScTHiTk40z4xrLZtbIRQKKzwSKeeUA7XtrMV3EpQOJ3j8olaYqjRynPsamddUopZQyq5LNzjF2XZa7rIVqKjNmKO8RV6uBSgamukUrTeEyZVa1K8TTyyiAGInJSVVsOMGndhY3vKll5FmQk6KXvK6P84rWm9J03vzC3AFh5CKjx0A8YgukOw0hqZbQ8Q+TJUsslJUeQ95gGcbiY6VwZseyy1B5iggcBU/IesUtqrslyrOVS8WNJCgcR3ikvhUzbpyYRSROpFNLmiUknkIkNhmYCoshgS3eUWDswoD1MFLntqZ8pMxL4VDWjcQRxBi+hIVT4QUDZ49a7bMmd9RPJ2HkIjCGj0//wAP5C5hUEqY1wgskeFH6CCVl+z+ypIJl4iNCpRHUPWOiEXLhGcskY8mSuW/bVOCZdns6CEgAFlYUgBqqJAjZ3Zd04B5ykFXBCSAOpNfIQcl2dKAAkAAZBIAA6Q4iNlhS5OeWZvgx94S2tadKo+AizeFyTlv2VqWjlhS3mkAj1ht/AJtKDyQfJR+UMvva1CQUyCFqyxNujw/MfTxjm6eC15E/MWp7UZO+LvtSVdnMnY3DgdqcuJCmbrSKErZueoOJbga40N54o0l2bJzbSSuaSgKqSrvHwGfnGpsWzciSClKApwyioO44F6NyjqeJdilmrk84ufZybPLgBKHIxnKnAe1DL1koTMKJe8lIAKnzVqrkH90ejXpcCJyMGJctIDMgsOqcjFK67is1nUEhlzC9VBz5ZCM3Fx3LWRMxd2bOTJ53E01UaDz1PhG6uDZtFmS9DMPeV8ByguhmpRshDxGbdlWcjsJoaRCEdeGvHSmGlMAHFCOGHNHIdBY14UJoUArLoSlNWA4wHt22UmWSEhSyOTDzMKFCk6HCKlyAbZtpOX3WljkHPmflAedalrLrUVHmXhQoxbbN0kuBgVDhHYUIo6IfihQoQCBrBCz3UtScRZKeJr6CFChpEtl+Rc6QxO9TX5QQM3AmgAAIDNChRS2Je5Cm/3S4YjwORAI4aKBjF7U7fy2KBMOI0ZCCD/UQPfHIUbJWSgl9n1yTpMta5pZM0hSEOCzvvFnAJDBhwrG1sgDmgf64woUTDeROR7MuIW+UO+8GFCjtg7RxyVMaZx8IB3ntbLlkpQCtYzeiQfefqsdhRYkCbNItFtUVulssSskitAkVOf6xoLq2ak2cAgYlD2lVryGnvjkKMFFJtruW32CJVEM+0hIc5ZwoUaEgC89oCaIoOPygGm8VoUFoAWtwAFalRws7hs4UKMZPY6IpI3coHCHZ2Dtk7VblDxHYUYFHHjjwoUMBPDS8KFDAjUusdJjkKADoMchQoYj/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044" name="Picture 20"/>
          <p:cNvPicPr>
            <a:picLocks noChangeAspect="1" noChangeArrowheads="1"/>
          </p:cNvPicPr>
          <p:nvPr/>
        </p:nvPicPr>
        <p:blipFill>
          <a:blip r:embed="rId3"/>
          <a:srcRect/>
          <a:stretch>
            <a:fillRect/>
          </a:stretch>
        </p:blipFill>
        <p:spPr bwMode="auto">
          <a:xfrm>
            <a:off x="4876800" y="1981200"/>
            <a:ext cx="2971800" cy="24288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9" name="Rounded Rectangle 28"/>
          <p:cNvSpPr/>
          <p:nvPr/>
        </p:nvSpPr>
        <p:spPr>
          <a:xfrm>
            <a:off x="838200" y="838200"/>
            <a:ext cx="7467600" cy="76200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bn-BD" sz="3600" dirty="0" smtClean="0">
                <a:latin typeface="NikoshBAN" pitchFamily="2" charset="0"/>
                <a:cs typeface="NikoshBAN" pitchFamily="2" charset="0"/>
              </a:rPr>
              <a:t>প্রত্যক্ষ সেবা </a:t>
            </a:r>
            <a:endParaRPr lang="en-US" sz="3600" b="1" dirty="0">
              <a:ln w="17780" cmpd="sng">
                <a:solidFill>
                  <a:schemeClr val="tx1"/>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NikoshBAN" pitchFamily="2" charset="0"/>
              <a:cs typeface="NikoshBAN" pitchFamily="2" charset="0"/>
            </a:endParaRPr>
          </a:p>
        </p:txBody>
      </p:sp>
      <p:sp>
        <p:nvSpPr>
          <p:cNvPr id="15" name="Left-Right-Up Arrow 14"/>
          <p:cNvSpPr/>
          <p:nvPr/>
        </p:nvSpPr>
        <p:spPr>
          <a:xfrm>
            <a:off x="4038600" y="2667000"/>
            <a:ext cx="1143000" cy="1219200"/>
          </a:xfrm>
          <a:prstGeom prst="leftRightUpArrow">
            <a:avLst/>
          </a:prstGeom>
          <a:ln>
            <a:solidFill>
              <a:schemeClr val="tx1">
                <a:lumMod val="95000"/>
                <a:lumOff val="5000"/>
              </a:schemeClr>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b="1" dirty="0">
              <a:ln w="17780" cmpd="sng">
                <a:solidFill>
                  <a:schemeClr val="tx1"/>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spd="slow">
    <p:split dir="in"/>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ame 2"/>
          <p:cNvSpPr/>
          <p:nvPr/>
        </p:nvSpPr>
        <p:spPr>
          <a:xfrm>
            <a:off x="0" y="0"/>
            <a:ext cx="9144000" cy="6858000"/>
          </a:xfrm>
          <a:prstGeom prst="frame">
            <a:avLst>
              <a:gd name="adj1" fmla="val 11167"/>
            </a:avLst>
          </a:prstGeom>
          <a:gradFill flip="none" rotWithShape="1">
            <a:gsLst>
              <a:gs pos="0">
                <a:schemeClr val="accent1">
                  <a:lumMod val="75000"/>
                </a:schemeClr>
              </a:gs>
              <a:gs pos="5000">
                <a:srgbClr val="E6E6E6"/>
              </a:gs>
              <a:gs pos="5000">
                <a:srgbClr val="E6E6E6"/>
              </a:gs>
              <a:gs pos="50000">
                <a:schemeClr val="tx1">
                  <a:lumMod val="50000"/>
                  <a:lumOff val="50000"/>
                  <a:alpha val="0"/>
                </a:schemeClr>
              </a:gs>
              <a:gs pos="32001">
                <a:srgbClr val="7D8496"/>
              </a:gs>
              <a:gs pos="47000">
                <a:srgbClr val="E6E6E6"/>
              </a:gs>
              <a:gs pos="85001">
                <a:srgbClr val="7D8496"/>
              </a:gs>
              <a:gs pos="100000">
                <a:srgbClr val="E6E6E6"/>
              </a:gs>
            </a:gsLst>
            <a:lin ang="2400000" scaled="0"/>
            <a:tileRect/>
          </a:gradFill>
        </p:spPr>
        <p:style>
          <a:lnRef idx="1">
            <a:schemeClr val="dk1"/>
          </a:lnRef>
          <a:fillRef idx="2">
            <a:schemeClr val="dk1"/>
          </a:fillRef>
          <a:effectRef idx="1">
            <a:schemeClr val="dk1"/>
          </a:effectRef>
          <a:fontRef idx="minor">
            <a:schemeClr val="dk1"/>
          </a:fontRef>
        </p:style>
        <p:txBody>
          <a:bodyPr rtlCol="0" anchor="ctr"/>
          <a:lstStyle/>
          <a:p>
            <a:pPr algn="ctr"/>
            <a:r>
              <a:rPr lang="bn-BD" dirty="0" smtClean="0">
                <a:solidFill>
                  <a:schemeClr val="tx1"/>
                </a:solidFill>
              </a:rPr>
              <a:t>   </a:t>
            </a:r>
            <a:endParaRPr lang="en-US" dirty="0">
              <a:solidFill>
                <a:schemeClr val="tx1"/>
              </a:solidFill>
            </a:endParaRPr>
          </a:p>
        </p:txBody>
      </p:sp>
      <p:sp>
        <p:nvSpPr>
          <p:cNvPr id="4" name="Rounded Rectangle 3"/>
          <p:cNvSpPr/>
          <p:nvPr/>
        </p:nvSpPr>
        <p:spPr>
          <a:xfrm>
            <a:off x="838200" y="838200"/>
            <a:ext cx="7467600" cy="762000"/>
          </a:xfrm>
          <a:prstGeom prst="roundRect">
            <a:avLst/>
          </a:prstGeom>
          <a:gradFill flip="none" rotWithShape="1">
            <a:gsLst>
              <a:gs pos="0">
                <a:schemeClr val="tx1">
                  <a:lumMod val="50000"/>
                  <a:lumOff val="50000"/>
                  <a:tint val="66000"/>
                  <a:satMod val="160000"/>
                </a:schemeClr>
              </a:gs>
              <a:gs pos="50000">
                <a:schemeClr val="tx1">
                  <a:lumMod val="50000"/>
                  <a:lumOff val="50000"/>
                  <a:tint val="44500"/>
                  <a:satMod val="160000"/>
                </a:schemeClr>
              </a:gs>
              <a:gs pos="100000">
                <a:schemeClr val="tx1">
                  <a:lumMod val="50000"/>
                  <a:lumOff val="50000"/>
                  <a:tint val="23500"/>
                  <a:satMod val="160000"/>
                </a:schemeClr>
              </a:gs>
            </a:gsLst>
            <a:lin ang="8100000" scaled="1"/>
            <a:tileRect/>
          </a:gradFill>
        </p:spPr>
        <p:style>
          <a:lnRef idx="1">
            <a:schemeClr val="dk1"/>
          </a:lnRef>
          <a:fillRef idx="2">
            <a:schemeClr val="dk1"/>
          </a:fillRef>
          <a:effectRef idx="1">
            <a:schemeClr val="dk1"/>
          </a:effectRef>
          <a:fontRef idx="minor">
            <a:schemeClr val="dk1"/>
          </a:fontRef>
        </p:style>
        <p:txBody>
          <a:bodyPr rtlCol="0" anchor="ctr"/>
          <a:lstStyle/>
          <a:p>
            <a:pPr algn="ctr"/>
            <a:r>
              <a:rPr lang="bn-BD" sz="3600" dirty="0" smtClean="0">
                <a:latin typeface="NikoshBAN" pitchFamily="2" charset="0"/>
                <a:cs typeface="NikoshBAN" pitchFamily="2" charset="0"/>
              </a:rPr>
              <a:t>প্রত্যক্ষ সেবা</a:t>
            </a:r>
            <a:r>
              <a:rPr lang="en-US" sz="3600" dirty="0" smtClean="0">
                <a:latin typeface="NikoshBAN" pitchFamily="2" charset="0"/>
                <a:cs typeface="NikoshBAN" pitchFamily="2" charset="0"/>
              </a:rPr>
              <a:t> (</a:t>
            </a:r>
            <a:r>
              <a:rPr lang="bn-BD" sz="3600" dirty="0" smtClean="0">
                <a:latin typeface="NikoshBAN" pitchFamily="2" charset="0"/>
                <a:cs typeface="NikoshBAN" pitchFamily="2" charset="0"/>
              </a:rPr>
              <a:t>আইনবৃত্তি </a:t>
            </a:r>
            <a:r>
              <a:rPr lang="en-US" sz="3600" dirty="0" smtClean="0">
                <a:latin typeface="NikoshBAN" pitchFamily="2" charset="0"/>
                <a:cs typeface="NikoshBAN" pitchFamily="2" charset="0"/>
              </a:rPr>
              <a:t>)</a:t>
            </a:r>
            <a:endParaRPr lang="en-US" sz="3600" b="1" dirty="0">
              <a:ln w="17780" cmpd="sng">
                <a:solidFill>
                  <a:schemeClr val="tx1"/>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NikoshBAN" pitchFamily="2" charset="0"/>
              <a:cs typeface="NikoshBAN" pitchFamily="2" charset="0"/>
            </a:endParaRPr>
          </a:p>
        </p:txBody>
      </p:sp>
      <p:pic>
        <p:nvPicPr>
          <p:cNvPr id="2050" name="Picture 2" descr="C:\Users\DELL\Desktop\tt\sanwar hossain.jpg"/>
          <p:cNvPicPr>
            <a:picLocks noChangeAspect="1" noChangeArrowheads="1"/>
          </p:cNvPicPr>
          <p:nvPr/>
        </p:nvPicPr>
        <p:blipFill>
          <a:blip r:embed="rId2"/>
          <a:srcRect/>
          <a:stretch>
            <a:fillRect/>
          </a:stretch>
        </p:blipFill>
        <p:spPr bwMode="auto">
          <a:xfrm>
            <a:off x="1600200" y="1905000"/>
            <a:ext cx="5943600" cy="3876675"/>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p:cNvSpPr/>
          <p:nvPr/>
        </p:nvSpPr>
        <p:spPr>
          <a:xfrm>
            <a:off x="0" y="152400"/>
            <a:ext cx="9144000" cy="6858000"/>
          </a:xfrm>
          <a:prstGeom prst="frame">
            <a:avLst/>
          </a:prstGeom>
          <a:gradFill flip="none" rotWithShape="1">
            <a:gsLst>
              <a:gs pos="38000">
                <a:srgbClr val="FFFFFF">
                  <a:alpha val="12000"/>
                </a:srgbClr>
              </a:gs>
              <a:gs pos="7001">
                <a:srgbClr val="E6E6E6"/>
              </a:gs>
              <a:gs pos="32001">
                <a:srgbClr val="7D8496"/>
              </a:gs>
              <a:gs pos="47000">
                <a:srgbClr val="E6E6E6"/>
              </a:gs>
              <a:gs pos="85001">
                <a:srgbClr val="7D8496"/>
              </a:gs>
              <a:gs pos="100000">
                <a:srgbClr val="E6E6E6"/>
              </a:gs>
            </a:gsLst>
            <a:lin ang="5400000" scaled="0"/>
            <a:tileRect l="-100000" b="-100000"/>
          </a:gradFill>
          <a:ln w="19050">
            <a:solidFill>
              <a:schemeClr val="tx1"/>
            </a:solidFill>
          </a:ln>
        </p:spPr>
        <p:style>
          <a:lnRef idx="1">
            <a:schemeClr val="dk1"/>
          </a:lnRef>
          <a:fillRef idx="2">
            <a:schemeClr val="dk1"/>
          </a:fillRef>
          <a:effectRef idx="1">
            <a:schemeClr val="dk1"/>
          </a:effectRef>
          <a:fontRef idx="minor">
            <a:schemeClr val="dk1"/>
          </a:fontRef>
        </p:style>
        <p:txBody>
          <a:bodyPr rtlCol="0" anchor="ctr"/>
          <a:lstStyle/>
          <a:p>
            <a:pPr algn="ctr"/>
            <a:r>
              <a:rPr lang="bn-BD" sz="3200" dirty="0" smtClean="0">
                <a:solidFill>
                  <a:schemeClr val="tx1"/>
                </a:solidFill>
                <a:latin typeface="NikoshBAN" pitchFamily="2" charset="0"/>
                <a:cs typeface="NikoshBAN" pitchFamily="2" charset="0"/>
              </a:rPr>
              <a:t> </a:t>
            </a:r>
            <a:endParaRPr lang="en-US" sz="3200" dirty="0">
              <a:solidFill>
                <a:schemeClr val="tx1"/>
              </a:solidFill>
              <a:latin typeface="NikoshBAN" pitchFamily="2" charset="0"/>
              <a:cs typeface="NikoshBAN" pitchFamily="2" charset="0"/>
            </a:endParaRPr>
          </a:p>
        </p:txBody>
      </p:sp>
      <p:sp>
        <p:nvSpPr>
          <p:cNvPr id="3" name="Rounded Rectangle 2"/>
          <p:cNvSpPr/>
          <p:nvPr/>
        </p:nvSpPr>
        <p:spPr>
          <a:xfrm>
            <a:off x="838200" y="838200"/>
            <a:ext cx="7467600" cy="914400"/>
          </a:xfrm>
          <a:prstGeom prst="roundRect">
            <a:avLst/>
          </a:prstGeom>
          <a:gradFill flip="none" rotWithShape="1">
            <a:gsLst>
              <a:gs pos="0">
                <a:schemeClr val="tx1">
                  <a:lumMod val="50000"/>
                  <a:lumOff val="50000"/>
                  <a:tint val="66000"/>
                  <a:satMod val="160000"/>
                </a:schemeClr>
              </a:gs>
              <a:gs pos="50000">
                <a:schemeClr val="tx1">
                  <a:lumMod val="50000"/>
                  <a:lumOff val="50000"/>
                  <a:tint val="44500"/>
                  <a:satMod val="160000"/>
                </a:schemeClr>
              </a:gs>
              <a:gs pos="100000">
                <a:schemeClr val="tx1">
                  <a:lumMod val="50000"/>
                  <a:lumOff val="50000"/>
                  <a:tint val="23500"/>
                  <a:satMod val="160000"/>
                </a:schemeClr>
              </a:gs>
            </a:gsLst>
            <a:lin ang="8100000" scaled="1"/>
            <a:tileRect/>
          </a:gradFill>
        </p:spPr>
        <p:style>
          <a:lnRef idx="1">
            <a:schemeClr val="dk1"/>
          </a:lnRef>
          <a:fillRef idx="2">
            <a:schemeClr val="dk1"/>
          </a:fillRef>
          <a:effectRef idx="1">
            <a:schemeClr val="dk1"/>
          </a:effectRef>
          <a:fontRef idx="minor">
            <a:schemeClr val="dk1"/>
          </a:fontRef>
        </p:style>
        <p:txBody>
          <a:bodyPr rtlCol="0" anchor="ctr"/>
          <a:lstStyle/>
          <a:p>
            <a:pPr algn="ctr"/>
            <a:endParaRPr lang="bn-BD" sz="3600" dirty="0" smtClean="0">
              <a:latin typeface="NikoshBAN" pitchFamily="2" charset="0"/>
              <a:cs typeface="NikoshBAN" pitchFamily="2" charset="0"/>
            </a:endParaRPr>
          </a:p>
          <a:p>
            <a:pPr algn="ctr"/>
            <a:r>
              <a:rPr lang="bn-BD" sz="3600" dirty="0" smtClean="0">
                <a:latin typeface="NikoshBAN" pitchFamily="2" charset="0"/>
                <a:cs typeface="NikoshBAN" pitchFamily="2" charset="0"/>
              </a:rPr>
              <a:t>দলীয় কাজ</a:t>
            </a:r>
            <a:endParaRPr lang="en-US" sz="3600" dirty="0" smtClean="0">
              <a:latin typeface="NikoshBAN" pitchFamily="2" charset="0"/>
              <a:cs typeface="NikoshBAN" pitchFamily="2" charset="0"/>
            </a:endParaRPr>
          </a:p>
          <a:p>
            <a:pPr algn="ctr"/>
            <a:endParaRPr lang="en-US" sz="3600" b="1" dirty="0">
              <a:ln w="17780" cmpd="sng">
                <a:solidFill>
                  <a:schemeClr val="tx1"/>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NikoshBAN" pitchFamily="2" charset="0"/>
              <a:cs typeface="NikoshBAN" pitchFamily="2" charset="0"/>
            </a:endParaRPr>
          </a:p>
        </p:txBody>
      </p:sp>
      <p:sp>
        <p:nvSpPr>
          <p:cNvPr id="8" name="TextBox 7"/>
          <p:cNvSpPr txBox="1"/>
          <p:nvPr/>
        </p:nvSpPr>
        <p:spPr>
          <a:xfrm>
            <a:off x="914400" y="2133600"/>
            <a:ext cx="7391400" cy="2031325"/>
          </a:xfrm>
          <a:prstGeom prst="rect">
            <a:avLst/>
          </a:prstGeom>
          <a:noFill/>
        </p:spPr>
        <p:txBody>
          <a:bodyPr wrap="square" rtlCol="0">
            <a:spAutoFit/>
          </a:bodyPr>
          <a:lstStyle/>
          <a:p>
            <a:r>
              <a:rPr lang="bn-BD" sz="3600" dirty="0" smtClean="0">
                <a:latin typeface="NikoshBAN" pitchFamily="2" charset="0"/>
                <a:cs typeface="NikoshBAN" pitchFamily="2" charset="0"/>
              </a:rPr>
              <a:t>                            </a:t>
            </a:r>
          </a:p>
          <a:p>
            <a:endParaRPr lang="bn-BD" sz="3600" dirty="0" smtClean="0">
              <a:latin typeface="NikoshBAN" pitchFamily="2" charset="0"/>
              <a:cs typeface="NikoshBAN" pitchFamily="2" charset="0"/>
            </a:endParaRPr>
          </a:p>
          <a:p>
            <a:endParaRPr lang="en-US" sz="3600" b="1" dirty="0" smtClean="0">
              <a:ln w="17780" cmpd="sng">
                <a:solidFill>
                  <a:schemeClr val="tx1"/>
                </a:solidFill>
                <a:prstDash val="solid"/>
                <a:miter lim="800000"/>
              </a:ln>
              <a:effectLst>
                <a:outerShdw blurRad="25500" dist="23000" dir="7020000" algn="tl">
                  <a:srgbClr val="000000">
                    <a:alpha val="50000"/>
                  </a:srgbClr>
                </a:outerShdw>
              </a:effectLst>
              <a:latin typeface="NikoshBAN" pitchFamily="2" charset="0"/>
              <a:cs typeface="NikoshBAN" pitchFamily="2" charset="0"/>
            </a:endParaRPr>
          </a:p>
          <a:p>
            <a:endParaRPr lang="en-US" dirty="0"/>
          </a:p>
        </p:txBody>
      </p:sp>
      <p:cxnSp>
        <p:nvCxnSpPr>
          <p:cNvPr id="11" name="Straight Connector 10"/>
          <p:cNvCxnSpPr/>
          <p:nvPr/>
        </p:nvCxnSpPr>
        <p:spPr>
          <a:xfrm rot="5400000">
            <a:off x="609600" y="5562600"/>
            <a:ext cx="4572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219200" y="1981200"/>
            <a:ext cx="6781800" cy="1569660"/>
          </a:xfrm>
          <a:prstGeom prst="rect">
            <a:avLst/>
          </a:prstGeom>
          <a:noFill/>
        </p:spPr>
        <p:txBody>
          <a:bodyPr wrap="square" rtlCol="0">
            <a:spAutoFit/>
          </a:bodyPr>
          <a:lstStyle/>
          <a:p>
            <a:r>
              <a:rPr lang="bn-BD" sz="3200" u="sng" dirty="0" smtClean="0">
                <a:latin typeface="NikoshBAN" pitchFamily="2" charset="0"/>
                <a:cs typeface="NikoshBAN" pitchFamily="2" charset="0"/>
              </a:rPr>
              <a:t>দলঃ ক </a:t>
            </a:r>
          </a:p>
          <a:p>
            <a:r>
              <a:rPr lang="bn-BD" sz="3200" dirty="0" smtClean="0">
                <a:latin typeface="NikoshBAN" pitchFamily="2" charset="0"/>
                <a:cs typeface="NikoshBAN" pitchFamily="2" charset="0"/>
              </a:rPr>
              <a:t>শিল্পকে কত ভাগে  ভাগ করা হয়েছে প্রতিটির একটি করে উদাহরণ   দাও।  </a:t>
            </a:r>
            <a:endParaRPr lang="en-US" sz="3200" dirty="0">
              <a:latin typeface="NikoshBAN" pitchFamily="2" charset="0"/>
              <a:cs typeface="NikoshBAN" pitchFamily="2" charset="0"/>
            </a:endParaRPr>
          </a:p>
        </p:txBody>
      </p:sp>
      <p:sp>
        <p:nvSpPr>
          <p:cNvPr id="10" name="Rectangle 9"/>
          <p:cNvSpPr/>
          <p:nvPr/>
        </p:nvSpPr>
        <p:spPr>
          <a:xfrm>
            <a:off x="1219200" y="3810000"/>
            <a:ext cx="6629400" cy="2554545"/>
          </a:xfrm>
          <a:prstGeom prst="rect">
            <a:avLst/>
          </a:prstGeom>
        </p:spPr>
        <p:txBody>
          <a:bodyPr wrap="square">
            <a:spAutoFit/>
          </a:bodyPr>
          <a:lstStyle/>
          <a:p>
            <a:r>
              <a:rPr lang="bn-BD" sz="3200" u="sng" dirty="0" smtClean="0">
                <a:latin typeface="NikoshBAN" pitchFamily="2" charset="0"/>
                <a:cs typeface="NikoshBAN" pitchFamily="2" charset="0"/>
              </a:rPr>
              <a:t>দলঃখ</a:t>
            </a:r>
          </a:p>
          <a:p>
            <a:r>
              <a:rPr lang="bn-BD" sz="3200" dirty="0" smtClean="0">
                <a:latin typeface="NikoshBAN" pitchFamily="2" charset="0"/>
                <a:cs typeface="NikoshBAN" pitchFamily="2" charset="0"/>
              </a:rPr>
              <a:t> প্রত্যক্ষ সেবাকে কত ভাগে ভাগ করা হয়েছে প্রতিটির একটি করে উদাহরণ   দাও।  </a:t>
            </a:r>
          </a:p>
          <a:p>
            <a:endParaRPr lang="bn-BD" sz="3200" dirty="0" smtClean="0">
              <a:latin typeface="NikoshBAN" pitchFamily="2" charset="0"/>
              <a:cs typeface="NikoshBAN" pitchFamily="2" charset="0"/>
            </a:endParaRPr>
          </a:p>
          <a:p>
            <a:r>
              <a:rPr lang="bn-BD" sz="3200" dirty="0" smtClean="0">
                <a:latin typeface="NikoshBAN" pitchFamily="2" charset="0"/>
                <a:cs typeface="NikoshBAN" pitchFamily="2" charset="0"/>
              </a:rPr>
              <a:t> </a:t>
            </a:r>
            <a:endParaRPr lang="en-US" sz="3200" dirty="0"/>
          </a:p>
        </p:txBody>
      </p:sp>
    </p:spTree>
  </p:cSld>
  <p:clrMapOvr>
    <a:masterClrMapping/>
  </p:clrMapOvr>
  <p:transition spd="med">
    <p:pull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838200" y="838200"/>
            <a:ext cx="7467600" cy="76200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r>
              <a:rPr lang="bn-BD" sz="3600" dirty="0" smtClean="0"/>
              <a:t>                       </a:t>
            </a:r>
            <a:r>
              <a:rPr lang="bn-BD" sz="3600" dirty="0" smtClean="0">
                <a:latin typeface="NikoshBAN" pitchFamily="2" charset="0"/>
                <a:cs typeface="NikoshBAN" pitchFamily="2" charset="0"/>
              </a:rPr>
              <a:t>মূল্যায়ণ</a:t>
            </a:r>
            <a:r>
              <a:rPr lang="bn-BD" sz="3600" dirty="0" smtClean="0"/>
              <a:t> </a:t>
            </a:r>
            <a:endParaRPr lang="en-US" sz="3600" dirty="0"/>
          </a:p>
        </p:txBody>
      </p:sp>
      <p:sp>
        <p:nvSpPr>
          <p:cNvPr id="4" name="TextBox 3"/>
          <p:cNvSpPr txBox="1"/>
          <p:nvPr/>
        </p:nvSpPr>
        <p:spPr>
          <a:xfrm>
            <a:off x="914400" y="1905000"/>
            <a:ext cx="7391400" cy="3970318"/>
          </a:xfrm>
          <a:prstGeom prst="rect">
            <a:avLst/>
          </a:prstGeom>
          <a:noFill/>
        </p:spPr>
        <p:txBody>
          <a:bodyPr wrap="square" rtlCol="0">
            <a:spAutoFit/>
          </a:bodyPr>
          <a:lstStyle/>
          <a:p>
            <a:pPr marL="742950" indent="-742950">
              <a:buFont typeface="+mj-lt"/>
              <a:buAutoNum type="arabicPeriod"/>
            </a:pPr>
            <a:r>
              <a:rPr lang="bn-BD" sz="3600" dirty="0" smtClean="0">
                <a:latin typeface="NikoshBAN" pitchFamily="2" charset="0"/>
                <a:cs typeface="NikoshBAN" pitchFamily="2" charset="0"/>
              </a:rPr>
              <a:t>শিল্প কী? </a:t>
            </a:r>
          </a:p>
          <a:p>
            <a:pPr marL="742950" indent="-742950">
              <a:buFont typeface="+mj-lt"/>
              <a:buAutoNum type="arabicPeriod"/>
            </a:pPr>
            <a:r>
              <a:rPr lang="bn-BD" sz="3600" dirty="0" smtClean="0">
                <a:latin typeface="NikoshBAN" pitchFamily="2" charset="0"/>
                <a:cs typeface="NikoshBAN" pitchFamily="2" charset="0"/>
              </a:rPr>
              <a:t>শিল্পকে প্রধাণত কয় ভাগে ভাগ করা যায়?</a:t>
            </a:r>
          </a:p>
          <a:p>
            <a:pPr marL="742950" indent="-742950">
              <a:buFont typeface="+mj-lt"/>
              <a:buAutoNum type="arabicPeriod"/>
            </a:pPr>
            <a:r>
              <a:rPr lang="bn-BD" sz="3600" dirty="0" smtClean="0">
                <a:latin typeface="NikoshBAN" pitchFamily="2" charset="0"/>
                <a:cs typeface="NikoshBAN" pitchFamily="2" charset="0"/>
              </a:rPr>
              <a:t>বাণিজ্য কী?</a:t>
            </a:r>
          </a:p>
          <a:p>
            <a:pPr marL="742950" indent="-742950">
              <a:buFont typeface="+mj-lt"/>
              <a:buAutoNum type="arabicPeriod"/>
            </a:pPr>
            <a:r>
              <a:rPr lang="bn-BD" sz="3600" dirty="0" smtClean="0">
                <a:latin typeface="NikoshBAN" pitchFamily="2" charset="0"/>
                <a:cs typeface="NikoshBAN" pitchFamily="2" charset="0"/>
              </a:rPr>
              <a:t>বাণিজ্যের ক্ষেত্রে  বিভিন্ন ধরনের কাজগুলো কী কী ? </a:t>
            </a:r>
          </a:p>
          <a:p>
            <a:pPr marL="742950" indent="-742950">
              <a:buFont typeface="+mj-lt"/>
              <a:buAutoNum type="arabicPeriod"/>
            </a:pPr>
            <a:r>
              <a:rPr lang="bn-BD" sz="3600" dirty="0" smtClean="0">
                <a:latin typeface="NikoshBAN" pitchFamily="2" charset="0"/>
                <a:cs typeface="NikoshBAN" pitchFamily="2" charset="0"/>
              </a:rPr>
              <a:t>প্রত্যক্ষ সেবা কী?  </a:t>
            </a:r>
          </a:p>
          <a:p>
            <a:pPr marL="742950" indent="-742950">
              <a:buFont typeface="+mj-lt"/>
              <a:buAutoNum type="arabicPeriod"/>
            </a:pPr>
            <a:endParaRPr lang="en-US" sz="3600" dirty="0">
              <a:latin typeface="NikoshBAN" pitchFamily="2" charset="0"/>
              <a:cs typeface="NikoshBAN" pitchFamily="2" charset="0"/>
            </a:endParaRPr>
          </a:p>
        </p:txBody>
      </p:sp>
      <p:sp>
        <p:nvSpPr>
          <p:cNvPr id="9" name="Frame 8"/>
          <p:cNvSpPr/>
          <p:nvPr/>
        </p:nvSpPr>
        <p:spPr>
          <a:xfrm>
            <a:off x="0" y="0"/>
            <a:ext cx="9144000" cy="6858000"/>
          </a:xfrm>
          <a:prstGeom prst="frame">
            <a:avLst/>
          </a:prstGeom>
          <a:gradFill flip="none" rotWithShape="1">
            <a:gsLst>
              <a:gs pos="14000">
                <a:schemeClr val="tx1">
                  <a:lumMod val="50000"/>
                  <a:lumOff val="50000"/>
                  <a:alpha val="0"/>
                </a:schemeClr>
              </a:gs>
              <a:gs pos="100000">
                <a:srgbClr val="EAEAEA"/>
              </a:gs>
            </a:gsLst>
            <a:path path="circle">
              <a:fillToRect t="100000" r="100000"/>
            </a:path>
            <a:tileRect l="-100000" b="-100000"/>
          </a:gradFill>
          <a:ln w="38100">
            <a:solidFill>
              <a:schemeClr val="tx1"/>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sz="3200" dirty="0">
              <a:solidFill>
                <a:schemeClr val="tx1"/>
              </a:solidFill>
              <a:latin typeface="NikoshBAN" pitchFamily="2" charset="0"/>
              <a:cs typeface="NikoshBAN" pitchFamily="2" charset="0"/>
            </a:endParaRPr>
          </a:p>
        </p:txBody>
      </p:sp>
    </p:spTree>
  </p:cSld>
  <p:clrMapOvr>
    <a:masterClrMapping/>
  </p:clrMapOvr>
  <p:transition spd="med">
    <p:diamon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DELL\Desktop\taslima\gp\poster,375x360,ffffff.jpg"/>
          <p:cNvPicPr>
            <a:picLocks noChangeAspect="1" noChangeArrowheads="1"/>
          </p:cNvPicPr>
          <p:nvPr/>
        </p:nvPicPr>
        <p:blipFill>
          <a:blip r:embed="rId3"/>
          <a:srcRect/>
          <a:stretch>
            <a:fillRect/>
          </a:stretch>
        </p:blipFill>
        <p:spPr bwMode="auto">
          <a:xfrm>
            <a:off x="0" y="0"/>
            <a:ext cx="9144000" cy="3962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Rounded Rectangle 2"/>
          <p:cNvSpPr/>
          <p:nvPr/>
        </p:nvSpPr>
        <p:spPr>
          <a:xfrm>
            <a:off x="0" y="3886200"/>
            <a:ext cx="9144000" cy="3124200"/>
          </a:xfrm>
          <a:prstGeom prst="roundRect">
            <a:avLst>
              <a:gd name="adj" fmla="val 4542"/>
            </a:avLst>
          </a:prstGeom>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dk1"/>
          </a:lnRef>
          <a:fillRef idx="2">
            <a:schemeClr val="dk1"/>
          </a:fillRef>
          <a:effectRef idx="1">
            <a:schemeClr val="dk1"/>
          </a:effectRef>
          <a:fontRef idx="minor">
            <a:schemeClr val="dk1"/>
          </a:fontRef>
        </p:style>
        <p:txBody>
          <a:bodyPr rtlCol="0" anchor="ctr"/>
          <a:lstStyle/>
          <a:p>
            <a:pPr algn="ctr"/>
            <a:endParaRPr lang="bn-BD"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itchFamily="2" charset="0"/>
              <a:cs typeface="NikoshBAN" pitchFamily="2" charset="0"/>
            </a:endParaRPr>
          </a:p>
          <a:p>
            <a:pPr algn="ctr"/>
            <a:endParaRPr lang="en-US" sz="3600" b="1" dirty="0">
              <a:ln w="17780" cmpd="sng">
                <a:solidFill>
                  <a:schemeClr val="tx1"/>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dist="38100" dir="10800000" algn="r" rotWithShape="0">
                  <a:prstClr val="black">
                    <a:alpha val="40000"/>
                  </a:prstClr>
                </a:outerShdw>
              </a:effectLst>
              <a:latin typeface="NikoshBAN" pitchFamily="2" charset="0"/>
              <a:cs typeface="NikoshBAN" pitchFamily="2" charset="0"/>
            </a:endParaRPr>
          </a:p>
        </p:txBody>
      </p:sp>
      <p:sp>
        <p:nvSpPr>
          <p:cNvPr id="5" name="TextBox 4"/>
          <p:cNvSpPr txBox="1"/>
          <p:nvPr/>
        </p:nvSpPr>
        <p:spPr>
          <a:xfrm>
            <a:off x="152400" y="4267200"/>
            <a:ext cx="8686800" cy="1754326"/>
          </a:xfrm>
          <a:prstGeom prst="rect">
            <a:avLst/>
          </a:prstGeom>
          <a:noFill/>
        </p:spPr>
        <p:txBody>
          <a:bodyPr wrap="square" rtlCol="0">
            <a:spAutoFit/>
          </a:bodyPr>
          <a:lstStyle/>
          <a:p>
            <a:r>
              <a:rPr lang="bn-BD" sz="3200" dirty="0" smtClean="0">
                <a:latin typeface="NikoshBAN" pitchFamily="2" charset="0"/>
                <a:cs typeface="NikoshBAN" pitchFamily="2" charset="0"/>
              </a:rPr>
              <a:t>                                    </a:t>
            </a:r>
            <a:r>
              <a:rPr lang="bn-BD" sz="4400" dirty="0" smtClean="0">
                <a:latin typeface="NikoshBAN" pitchFamily="2" charset="0"/>
                <a:cs typeface="NikoshBAN" pitchFamily="2" charset="0"/>
              </a:rPr>
              <a:t>বাড়ির কাজ</a:t>
            </a:r>
          </a:p>
          <a:p>
            <a:r>
              <a:rPr lang="bn-BD" sz="3200" dirty="0" smtClean="0">
                <a:latin typeface="NikoshBAN" pitchFamily="2" charset="0"/>
                <a:cs typeface="NikoshBAN" pitchFamily="2" charset="0"/>
              </a:rPr>
              <a:t>তোমার বাড়ির আশেপাশের এমন কতগুলো ব্যবসার নাম লিখ তার </a:t>
            </a:r>
          </a:p>
          <a:p>
            <a:r>
              <a:rPr lang="bn-BD" sz="3200" dirty="0" smtClean="0">
                <a:latin typeface="NikoshBAN" pitchFamily="2" charset="0"/>
                <a:cs typeface="NikoshBAN" pitchFamily="2" charset="0"/>
              </a:rPr>
              <a:t>  </a:t>
            </a:r>
            <a:endParaRPr lang="en-US" sz="3200" dirty="0">
              <a:latin typeface="NikoshBAN" pitchFamily="2" charset="0"/>
              <a:cs typeface="NikoshBAN" pitchFamily="2" charset="0"/>
            </a:endParaRPr>
          </a:p>
        </p:txBody>
      </p:sp>
      <p:sp>
        <p:nvSpPr>
          <p:cNvPr id="6" name="Rectangle 5"/>
          <p:cNvSpPr/>
          <p:nvPr/>
        </p:nvSpPr>
        <p:spPr>
          <a:xfrm>
            <a:off x="228600" y="5486400"/>
            <a:ext cx="7848600" cy="584775"/>
          </a:xfrm>
          <a:prstGeom prst="rect">
            <a:avLst/>
          </a:prstGeom>
        </p:spPr>
        <p:txBody>
          <a:bodyPr wrap="square">
            <a:spAutoFit/>
          </a:bodyPr>
          <a:lstStyle/>
          <a:p>
            <a:r>
              <a:rPr lang="bn-BD" sz="3200" dirty="0" smtClean="0">
                <a:latin typeface="NikoshBAN" pitchFamily="2" charset="0"/>
                <a:cs typeface="NikoshBAN" pitchFamily="2" charset="0"/>
              </a:rPr>
              <a:t>মধ্যে কোনটি শিল্প, বাণিজ্য, প্রত্যক্ষ সেবা তা চিহ্নিত কর। </a:t>
            </a:r>
            <a:endParaRPr lang="en-US" sz="32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pic>
        <p:nvPicPr>
          <p:cNvPr id="8193" name="Picture 1" descr="C:\Users\DELL\Desktop\taslima\gp\cool_flower-wide.jpg"/>
          <p:cNvPicPr>
            <a:picLocks noChangeAspect="1" noChangeArrowheads="1"/>
          </p:cNvPicPr>
          <p:nvPr/>
        </p:nvPicPr>
        <p:blipFill>
          <a:blip r:embed="rId3"/>
          <a:srcRect/>
          <a:stretch>
            <a:fillRect/>
          </a:stretch>
        </p:blipFill>
        <p:spPr bwMode="auto">
          <a:xfrm>
            <a:off x="0" y="-228600"/>
            <a:ext cx="9144000" cy="7239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9" name="Rectangle 8"/>
          <p:cNvSpPr/>
          <p:nvPr/>
        </p:nvSpPr>
        <p:spPr>
          <a:xfrm>
            <a:off x="9525000" y="-228600"/>
            <a:ext cx="76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1676400" y="2514600"/>
            <a:ext cx="6477000" cy="1569660"/>
          </a:xfrm>
          <a:prstGeom prst="rect">
            <a:avLst/>
          </a:prstGeom>
          <a:noFill/>
        </p:spPr>
        <p:txBody>
          <a:bodyPr wrap="square" rtlCol="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r>
              <a:rPr lang="bn-BD" sz="96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NikoshBAN" pitchFamily="2" charset="0"/>
                <a:cs typeface="NikoshBAN" pitchFamily="2" charset="0"/>
              </a:rPr>
              <a:t>     </a:t>
            </a:r>
            <a:r>
              <a:rPr lang="bn-BD" sz="9600" b="1" dirty="0" smtClean="0">
                <a:ln w="10541" cmpd="sng">
                  <a:solidFill>
                    <a:srgbClr val="7D7D7D">
                      <a:tint val="100000"/>
                      <a:shade val="100000"/>
                      <a:satMod val="110000"/>
                    </a:srgbClr>
                  </a:solidFill>
                  <a:prstDash val="solid"/>
                </a:ln>
                <a:latin typeface="NikoshBAN" pitchFamily="2" charset="0"/>
                <a:cs typeface="NikoshBAN" pitchFamily="2" charset="0"/>
              </a:rPr>
              <a:t>ধন্যবাদ</a:t>
            </a:r>
            <a:endParaRPr lang="en-US" sz="9600" b="1" dirty="0">
              <a:ln w="10541" cmpd="sng">
                <a:solidFill>
                  <a:srgbClr val="7D7D7D">
                    <a:tint val="100000"/>
                    <a:shade val="100000"/>
                    <a:satMod val="110000"/>
                  </a:srgbClr>
                </a:solidFill>
                <a:prstDash val="solid"/>
              </a:ln>
              <a:latin typeface="NikoshBAN" pitchFamily="2" charset="0"/>
              <a:cs typeface="NikoshBAN" pitchFamily="2"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1014</TotalTime>
  <Words>358</Words>
  <Application>Microsoft Office PowerPoint</Application>
  <PresentationFormat>On-screen Show (4:3)</PresentationFormat>
  <Paragraphs>109</Paragraphs>
  <Slides>29</Slides>
  <Notes>7</Notes>
  <HiddenSlides>0</HiddenSlides>
  <MMClips>0</MMClips>
  <ScaleCrop>false</ScaleCrop>
  <HeadingPairs>
    <vt:vector size="4" baseType="variant">
      <vt:variant>
        <vt:lpstr>Theme</vt:lpstr>
      </vt:variant>
      <vt:variant>
        <vt:i4>3</vt:i4>
      </vt:variant>
      <vt:variant>
        <vt:lpstr>Slide Titles</vt:lpstr>
      </vt:variant>
      <vt:variant>
        <vt:i4>29</vt:i4>
      </vt:variant>
    </vt:vector>
  </HeadingPairs>
  <TitlesOfParts>
    <vt:vector size="32" baseType="lpstr">
      <vt:lpstr>Office Theme</vt:lpstr>
      <vt:lpstr>Custom Design</vt:lpstr>
      <vt:lpstr>1_Custom Design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DELL</dc:creator>
  <cp:lastModifiedBy>DELL</cp:lastModifiedBy>
  <cp:revision>127</cp:revision>
  <dcterms:created xsi:type="dcterms:W3CDTF">2006-08-16T00:00:00Z</dcterms:created>
  <dcterms:modified xsi:type="dcterms:W3CDTF">2014-02-11T16:45:18Z</dcterms:modified>
</cp:coreProperties>
</file>