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2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  <a:srgbClr val="0000CC"/>
    <a:srgbClr val="663300"/>
    <a:srgbClr val="009900"/>
    <a:srgbClr val="660066"/>
    <a:srgbClr val="00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B60E22-6F97-4DA4-B1E1-6122BDCF2F2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80ADE1-4926-4EAA-B035-CBDDC645C9A7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জন্ম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AAAD85C-F3DC-4C50-B527-39622BC8C676}" type="parTrans" cxnId="{22321D21-1050-4A38-8CAE-7C50B10EE184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EB5F557-27D9-493A-A7EA-FD3E702CCB89}" type="sibTrans" cxnId="{22321D21-1050-4A38-8CAE-7C50B10EE184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899499B-13D1-444F-8039-E763251CAF1D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শিক্ষা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E9669EB-5747-4142-B4AA-0D7D5FF9075E}" type="parTrans" cxnId="{D28CA971-D25E-4A34-8331-3CEEEF2EBDE8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436C67F-D7A3-4D69-8632-9BC10EB25670}" type="sibTrans" cxnId="{D28CA971-D25E-4A34-8331-3CEEEF2EBDE8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3A0EC13-0C2A-4209-958F-DDC749388CAB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কর্মজীবন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C5A6AD6-37ED-4A90-836A-402F24CD20D4}" type="parTrans" cxnId="{992ABE27-7902-4F73-A4F3-31FEAD26049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AFFB66B-C496-4395-B60F-544FA1DA2458}" type="sibTrans" cxnId="{992ABE27-7902-4F73-A4F3-31FEAD26049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1E038A3-2E42-4773-A20E-4C9BE3132599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সাহিত্যকর্ম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C8ECF52-2D49-479D-9CB0-1FCDDE3554B2}" type="parTrans" cxnId="{6E1B1605-606C-43C4-BE5F-8FE597068FD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BA83AA1-EE8A-42FF-9D6C-4AA1870A0E5B}" type="sibTrans" cxnId="{6E1B1605-606C-43C4-BE5F-8FE597068FD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E1BE798-2F10-4D10-8DB2-9BB6D59B5105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স্বীকৃতি ও মৃত্যু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4A65913-5402-42F7-8CD7-18F250F19FFA}" type="parTrans" cxnId="{5E73B7D4-6EB7-4127-ADD2-7F2C37B3111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66F9DD4-AA61-4147-9CC1-C120E9B26200}" type="sibTrans" cxnId="{5E73B7D4-6EB7-4127-ADD2-7F2C37B3111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07E833C-5CFA-4FFB-BB0A-8D707590C3B4}" type="pres">
      <dgm:prSet presAssocID="{3BB60E22-6F97-4DA4-B1E1-6122BDCF2F2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694464-EDB8-4DEC-BCCC-C858B18C0F07}" type="pres">
      <dgm:prSet presAssocID="{7880ADE1-4926-4EAA-B035-CBDDC645C9A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0AE84-AA01-4355-978A-80F7DAE4B9C8}" type="pres">
      <dgm:prSet presAssocID="{BEB5F557-27D9-493A-A7EA-FD3E702CCB89}" presName="sibTrans" presStyleLbl="sibTrans2D1" presStyleIdx="0" presStyleCnt="5"/>
      <dgm:spPr/>
      <dgm:t>
        <a:bodyPr/>
        <a:lstStyle/>
        <a:p>
          <a:endParaRPr lang="en-US"/>
        </a:p>
      </dgm:t>
    </dgm:pt>
    <dgm:pt modelId="{B368E9A9-C616-4144-B3EA-52812A4E49AB}" type="pres">
      <dgm:prSet presAssocID="{BEB5F557-27D9-493A-A7EA-FD3E702CCB89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3084F0B5-E400-4E6D-AA15-7A062048B5C7}" type="pres">
      <dgm:prSet presAssocID="{4899499B-13D1-444F-8039-E763251CAF1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A1F81-4627-4834-8600-C4B132879977}" type="pres">
      <dgm:prSet presAssocID="{2436C67F-D7A3-4D69-8632-9BC10EB25670}" presName="sibTrans" presStyleLbl="sibTrans2D1" presStyleIdx="1" presStyleCnt="5"/>
      <dgm:spPr/>
      <dgm:t>
        <a:bodyPr/>
        <a:lstStyle/>
        <a:p>
          <a:endParaRPr lang="en-US"/>
        </a:p>
      </dgm:t>
    </dgm:pt>
    <dgm:pt modelId="{12FFBB7E-E62C-4A01-9611-BA8CC9F3923E}" type="pres">
      <dgm:prSet presAssocID="{2436C67F-D7A3-4D69-8632-9BC10EB2567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DF623C8D-2D96-4449-A434-DB16AA7DECDC}" type="pres">
      <dgm:prSet presAssocID="{83A0EC13-0C2A-4209-958F-DDC749388CA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D2B24-F1EC-47E0-8060-18FFA29F4C66}" type="pres">
      <dgm:prSet presAssocID="{8AFFB66B-C496-4395-B60F-544FA1DA2458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0B6F006-BD5D-4E8B-93E0-F61F3B4B3EF4}" type="pres">
      <dgm:prSet presAssocID="{8AFFB66B-C496-4395-B60F-544FA1DA245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C0423C5-5A2C-4E5A-90C9-C247E9837EB0}" type="pres">
      <dgm:prSet presAssocID="{D1E038A3-2E42-4773-A20E-4C9BE313259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E7293-97E9-4B93-9A38-B2BC0BFB6918}" type="pres">
      <dgm:prSet presAssocID="{9BA83AA1-EE8A-42FF-9D6C-4AA1870A0E5B}" presName="sibTrans" presStyleLbl="sibTrans2D1" presStyleIdx="3" presStyleCnt="5"/>
      <dgm:spPr/>
      <dgm:t>
        <a:bodyPr/>
        <a:lstStyle/>
        <a:p>
          <a:endParaRPr lang="en-US"/>
        </a:p>
      </dgm:t>
    </dgm:pt>
    <dgm:pt modelId="{8FC1ED5C-46ED-4820-84FA-912275D40DA4}" type="pres">
      <dgm:prSet presAssocID="{9BA83AA1-EE8A-42FF-9D6C-4AA1870A0E5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8138DA8-E4F4-4F71-B0EA-C0F421FFB44A}" type="pres">
      <dgm:prSet presAssocID="{0E1BE798-2F10-4D10-8DB2-9BB6D59B510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6E32D-8DCE-4573-9F96-7FAE0186A7AE}" type="pres">
      <dgm:prSet presAssocID="{966F9DD4-AA61-4147-9CC1-C120E9B26200}" presName="sibTrans" presStyleLbl="sibTrans2D1" presStyleIdx="4" presStyleCnt="5"/>
      <dgm:spPr/>
      <dgm:t>
        <a:bodyPr/>
        <a:lstStyle/>
        <a:p>
          <a:endParaRPr lang="en-US"/>
        </a:p>
      </dgm:t>
    </dgm:pt>
    <dgm:pt modelId="{ADC8DDA0-ADD2-439D-987D-F1B475011E12}" type="pres">
      <dgm:prSet presAssocID="{966F9DD4-AA61-4147-9CC1-C120E9B26200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41C40D5F-F868-4D6C-B048-E11919596FBB}" type="presOf" srcId="{966F9DD4-AA61-4147-9CC1-C120E9B26200}" destId="{0BB6E32D-8DCE-4573-9F96-7FAE0186A7AE}" srcOrd="0" destOrd="0" presId="urn:microsoft.com/office/officeart/2005/8/layout/cycle2"/>
    <dgm:cxn modelId="{992ABE27-7902-4F73-A4F3-31FEAD260493}" srcId="{3BB60E22-6F97-4DA4-B1E1-6122BDCF2F2D}" destId="{83A0EC13-0C2A-4209-958F-DDC749388CAB}" srcOrd="2" destOrd="0" parTransId="{4C5A6AD6-37ED-4A90-836A-402F24CD20D4}" sibTransId="{8AFFB66B-C496-4395-B60F-544FA1DA2458}"/>
    <dgm:cxn modelId="{C5ECD9D7-78CB-4F34-BF3C-5FDD745308B0}" type="presOf" srcId="{7880ADE1-4926-4EAA-B035-CBDDC645C9A7}" destId="{4E694464-EDB8-4DEC-BCCC-C858B18C0F07}" srcOrd="0" destOrd="0" presId="urn:microsoft.com/office/officeart/2005/8/layout/cycle2"/>
    <dgm:cxn modelId="{6F9F41D5-932A-4682-84E8-D68CFA84988F}" type="presOf" srcId="{966F9DD4-AA61-4147-9CC1-C120E9B26200}" destId="{ADC8DDA0-ADD2-439D-987D-F1B475011E12}" srcOrd="1" destOrd="0" presId="urn:microsoft.com/office/officeart/2005/8/layout/cycle2"/>
    <dgm:cxn modelId="{4F348534-CA6F-4BE3-B9C4-8E3C74511B46}" type="presOf" srcId="{8AFFB66B-C496-4395-B60F-544FA1DA2458}" destId="{D0B6F006-BD5D-4E8B-93E0-F61F3B4B3EF4}" srcOrd="1" destOrd="0" presId="urn:microsoft.com/office/officeart/2005/8/layout/cycle2"/>
    <dgm:cxn modelId="{68724B11-028D-42C6-B89C-B4EDA7511422}" type="presOf" srcId="{3BB60E22-6F97-4DA4-B1E1-6122BDCF2F2D}" destId="{907E833C-5CFA-4FFB-BB0A-8D707590C3B4}" srcOrd="0" destOrd="0" presId="urn:microsoft.com/office/officeart/2005/8/layout/cycle2"/>
    <dgm:cxn modelId="{217ED4C4-F182-47DB-B4DD-A3D48C0A34BD}" type="presOf" srcId="{8AFFB66B-C496-4395-B60F-544FA1DA2458}" destId="{70AD2B24-F1EC-47E0-8060-18FFA29F4C66}" srcOrd="0" destOrd="0" presId="urn:microsoft.com/office/officeart/2005/8/layout/cycle2"/>
    <dgm:cxn modelId="{E22D8F86-A074-4F89-9D2B-96D695C94A4F}" type="presOf" srcId="{9BA83AA1-EE8A-42FF-9D6C-4AA1870A0E5B}" destId="{8FC1ED5C-46ED-4820-84FA-912275D40DA4}" srcOrd="1" destOrd="0" presId="urn:microsoft.com/office/officeart/2005/8/layout/cycle2"/>
    <dgm:cxn modelId="{22321D21-1050-4A38-8CAE-7C50B10EE184}" srcId="{3BB60E22-6F97-4DA4-B1E1-6122BDCF2F2D}" destId="{7880ADE1-4926-4EAA-B035-CBDDC645C9A7}" srcOrd="0" destOrd="0" parTransId="{4AAAD85C-F3DC-4C50-B527-39622BC8C676}" sibTransId="{BEB5F557-27D9-493A-A7EA-FD3E702CCB89}"/>
    <dgm:cxn modelId="{320E26B3-3CD8-43A5-90BB-5F812644D8A2}" type="presOf" srcId="{BEB5F557-27D9-493A-A7EA-FD3E702CCB89}" destId="{FFF0AE84-AA01-4355-978A-80F7DAE4B9C8}" srcOrd="0" destOrd="0" presId="urn:microsoft.com/office/officeart/2005/8/layout/cycle2"/>
    <dgm:cxn modelId="{6E1B1605-606C-43C4-BE5F-8FE597068FDD}" srcId="{3BB60E22-6F97-4DA4-B1E1-6122BDCF2F2D}" destId="{D1E038A3-2E42-4773-A20E-4C9BE3132599}" srcOrd="3" destOrd="0" parTransId="{4C8ECF52-2D49-479D-9CB0-1FCDDE3554B2}" sibTransId="{9BA83AA1-EE8A-42FF-9D6C-4AA1870A0E5B}"/>
    <dgm:cxn modelId="{8C12C403-0794-4178-B965-DD0E89028DA2}" type="presOf" srcId="{4899499B-13D1-444F-8039-E763251CAF1D}" destId="{3084F0B5-E400-4E6D-AA15-7A062048B5C7}" srcOrd="0" destOrd="0" presId="urn:microsoft.com/office/officeart/2005/8/layout/cycle2"/>
    <dgm:cxn modelId="{5E73B7D4-6EB7-4127-ADD2-7F2C37B31113}" srcId="{3BB60E22-6F97-4DA4-B1E1-6122BDCF2F2D}" destId="{0E1BE798-2F10-4D10-8DB2-9BB6D59B5105}" srcOrd="4" destOrd="0" parTransId="{74A65913-5402-42F7-8CD7-18F250F19FFA}" sibTransId="{966F9DD4-AA61-4147-9CC1-C120E9B26200}"/>
    <dgm:cxn modelId="{59BC418C-97B0-4B4B-AA2E-C727D2AD7DB8}" type="presOf" srcId="{BEB5F557-27D9-493A-A7EA-FD3E702CCB89}" destId="{B368E9A9-C616-4144-B3EA-52812A4E49AB}" srcOrd="1" destOrd="0" presId="urn:microsoft.com/office/officeart/2005/8/layout/cycle2"/>
    <dgm:cxn modelId="{B3CE8DD2-3D7D-4E33-9AE8-BCEF51C41049}" type="presOf" srcId="{2436C67F-D7A3-4D69-8632-9BC10EB25670}" destId="{6FEA1F81-4627-4834-8600-C4B132879977}" srcOrd="0" destOrd="0" presId="urn:microsoft.com/office/officeart/2005/8/layout/cycle2"/>
    <dgm:cxn modelId="{E0D4ECD0-BC64-4729-9579-AC000EC85DE9}" type="presOf" srcId="{83A0EC13-0C2A-4209-958F-DDC749388CAB}" destId="{DF623C8D-2D96-4449-A434-DB16AA7DECDC}" srcOrd="0" destOrd="0" presId="urn:microsoft.com/office/officeart/2005/8/layout/cycle2"/>
    <dgm:cxn modelId="{3C231EF8-80FD-41B0-91BD-D8515A1FDC83}" type="presOf" srcId="{0E1BE798-2F10-4D10-8DB2-9BB6D59B5105}" destId="{E8138DA8-E4F4-4F71-B0EA-C0F421FFB44A}" srcOrd="0" destOrd="0" presId="urn:microsoft.com/office/officeart/2005/8/layout/cycle2"/>
    <dgm:cxn modelId="{D28CA971-D25E-4A34-8331-3CEEEF2EBDE8}" srcId="{3BB60E22-6F97-4DA4-B1E1-6122BDCF2F2D}" destId="{4899499B-13D1-444F-8039-E763251CAF1D}" srcOrd="1" destOrd="0" parTransId="{DE9669EB-5747-4142-B4AA-0D7D5FF9075E}" sibTransId="{2436C67F-D7A3-4D69-8632-9BC10EB25670}"/>
    <dgm:cxn modelId="{DE7B856D-5CD0-4D6A-8746-CB98782E0F35}" type="presOf" srcId="{9BA83AA1-EE8A-42FF-9D6C-4AA1870A0E5B}" destId="{C8AE7293-97E9-4B93-9A38-B2BC0BFB6918}" srcOrd="0" destOrd="0" presId="urn:microsoft.com/office/officeart/2005/8/layout/cycle2"/>
    <dgm:cxn modelId="{B6CA13FE-4E73-4FEB-8749-39608FA18312}" type="presOf" srcId="{2436C67F-D7A3-4D69-8632-9BC10EB25670}" destId="{12FFBB7E-E62C-4A01-9611-BA8CC9F3923E}" srcOrd="1" destOrd="0" presId="urn:microsoft.com/office/officeart/2005/8/layout/cycle2"/>
    <dgm:cxn modelId="{D2718510-25B7-4661-968D-631A6F162695}" type="presOf" srcId="{D1E038A3-2E42-4773-A20E-4C9BE3132599}" destId="{0C0423C5-5A2C-4E5A-90C9-C247E9837EB0}" srcOrd="0" destOrd="0" presId="urn:microsoft.com/office/officeart/2005/8/layout/cycle2"/>
    <dgm:cxn modelId="{0E9351FB-18F7-466A-8070-8421A0F678D3}" type="presParOf" srcId="{907E833C-5CFA-4FFB-BB0A-8D707590C3B4}" destId="{4E694464-EDB8-4DEC-BCCC-C858B18C0F07}" srcOrd="0" destOrd="0" presId="urn:microsoft.com/office/officeart/2005/8/layout/cycle2"/>
    <dgm:cxn modelId="{D891136B-BBC4-4F83-B750-BB07A38D336D}" type="presParOf" srcId="{907E833C-5CFA-4FFB-BB0A-8D707590C3B4}" destId="{FFF0AE84-AA01-4355-978A-80F7DAE4B9C8}" srcOrd="1" destOrd="0" presId="urn:microsoft.com/office/officeart/2005/8/layout/cycle2"/>
    <dgm:cxn modelId="{E8FC6744-1847-44E9-B5B0-EEBF016DEB9D}" type="presParOf" srcId="{FFF0AE84-AA01-4355-978A-80F7DAE4B9C8}" destId="{B368E9A9-C616-4144-B3EA-52812A4E49AB}" srcOrd="0" destOrd="0" presId="urn:microsoft.com/office/officeart/2005/8/layout/cycle2"/>
    <dgm:cxn modelId="{32F029FE-8633-467B-AD33-03FC22B2CB46}" type="presParOf" srcId="{907E833C-5CFA-4FFB-BB0A-8D707590C3B4}" destId="{3084F0B5-E400-4E6D-AA15-7A062048B5C7}" srcOrd="2" destOrd="0" presId="urn:microsoft.com/office/officeart/2005/8/layout/cycle2"/>
    <dgm:cxn modelId="{A5445413-19D2-4F87-8F1A-3F03156A56EF}" type="presParOf" srcId="{907E833C-5CFA-4FFB-BB0A-8D707590C3B4}" destId="{6FEA1F81-4627-4834-8600-C4B132879977}" srcOrd="3" destOrd="0" presId="urn:microsoft.com/office/officeart/2005/8/layout/cycle2"/>
    <dgm:cxn modelId="{81CA5B06-B3FE-40D5-928A-C9903B9C0EE1}" type="presParOf" srcId="{6FEA1F81-4627-4834-8600-C4B132879977}" destId="{12FFBB7E-E62C-4A01-9611-BA8CC9F3923E}" srcOrd="0" destOrd="0" presId="urn:microsoft.com/office/officeart/2005/8/layout/cycle2"/>
    <dgm:cxn modelId="{C2417BBD-01FB-4C25-8F5B-82BBFA074164}" type="presParOf" srcId="{907E833C-5CFA-4FFB-BB0A-8D707590C3B4}" destId="{DF623C8D-2D96-4449-A434-DB16AA7DECDC}" srcOrd="4" destOrd="0" presId="urn:microsoft.com/office/officeart/2005/8/layout/cycle2"/>
    <dgm:cxn modelId="{0BECF8AD-BA30-4009-AC04-AA25D7CC003F}" type="presParOf" srcId="{907E833C-5CFA-4FFB-BB0A-8D707590C3B4}" destId="{70AD2B24-F1EC-47E0-8060-18FFA29F4C66}" srcOrd="5" destOrd="0" presId="urn:microsoft.com/office/officeart/2005/8/layout/cycle2"/>
    <dgm:cxn modelId="{D25E6922-645B-4EB9-8B7F-802AAF08F162}" type="presParOf" srcId="{70AD2B24-F1EC-47E0-8060-18FFA29F4C66}" destId="{D0B6F006-BD5D-4E8B-93E0-F61F3B4B3EF4}" srcOrd="0" destOrd="0" presId="urn:microsoft.com/office/officeart/2005/8/layout/cycle2"/>
    <dgm:cxn modelId="{EBBDA4B2-FD21-4CED-AC9F-238BEDD326B9}" type="presParOf" srcId="{907E833C-5CFA-4FFB-BB0A-8D707590C3B4}" destId="{0C0423C5-5A2C-4E5A-90C9-C247E9837EB0}" srcOrd="6" destOrd="0" presId="urn:microsoft.com/office/officeart/2005/8/layout/cycle2"/>
    <dgm:cxn modelId="{FDCBBB24-F5A3-45D9-9F24-7810A49FFF50}" type="presParOf" srcId="{907E833C-5CFA-4FFB-BB0A-8D707590C3B4}" destId="{C8AE7293-97E9-4B93-9A38-B2BC0BFB6918}" srcOrd="7" destOrd="0" presId="urn:microsoft.com/office/officeart/2005/8/layout/cycle2"/>
    <dgm:cxn modelId="{AFDB9074-C8B3-4FD7-B431-9F3CA95C7B18}" type="presParOf" srcId="{C8AE7293-97E9-4B93-9A38-B2BC0BFB6918}" destId="{8FC1ED5C-46ED-4820-84FA-912275D40DA4}" srcOrd="0" destOrd="0" presId="urn:microsoft.com/office/officeart/2005/8/layout/cycle2"/>
    <dgm:cxn modelId="{07C9D3F1-4F74-408A-9FA9-7793125C59C5}" type="presParOf" srcId="{907E833C-5CFA-4FFB-BB0A-8D707590C3B4}" destId="{E8138DA8-E4F4-4F71-B0EA-C0F421FFB44A}" srcOrd="8" destOrd="0" presId="urn:microsoft.com/office/officeart/2005/8/layout/cycle2"/>
    <dgm:cxn modelId="{B30AFF13-6891-42C0-BAF6-CFE705E5FEC2}" type="presParOf" srcId="{907E833C-5CFA-4FFB-BB0A-8D707590C3B4}" destId="{0BB6E32D-8DCE-4573-9F96-7FAE0186A7AE}" srcOrd="9" destOrd="0" presId="urn:microsoft.com/office/officeart/2005/8/layout/cycle2"/>
    <dgm:cxn modelId="{4A41E217-3D03-44AF-A15B-B66AC38CD1C9}" type="presParOf" srcId="{0BB6E32D-8DCE-4573-9F96-7FAE0186A7AE}" destId="{ADC8DDA0-ADD2-439D-987D-F1B475011E1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BE3642-8467-4471-B9B8-8E45BE2413C1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5D912C-47E9-4864-9284-D679949C697B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ছবি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CA6D1A9-AB7F-4091-8A02-B7087C784410}" type="parTrans" cxnId="{13A0C0EF-9A7C-41E1-AEEF-7CA2FB0C6595}">
      <dgm:prSet/>
      <dgm:spPr/>
      <dgm:t>
        <a:bodyPr/>
        <a:lstStyle/>
        <a:p>
          <a:endParaRPr lang="en-US"/>
        </a:p>
      </dgm:t>
    </dgm:pt>
    <dgm:pt modelId="{E7600F87-AC02-44A7-A788-C289DD84A211}" type="sibTrans" cxnId="{13A0C0EF-9A7C-41E1-AEEF-7CA2FB0C6595}">
      <dgm:prSet/>
      <dgm:spPr/>
      <dgm:t>
        <a:bodyPr/>
        <a:lstStyle/>
        <a:p>
          <a:endParaRPr lang="en-US"/>
        </a:p>
      </dgm:t>
    </dgm:pt>
    <dgm:pt modelId="{EC562AC9-17B1-41FF-BFEE-89BA105E177F}" type="pres">
      <dgm:prSet presAssocID="{54BE3642-8467-4471-B9B8-8E45BE2413C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8156EE-BAA8-4C22-8463-3BDB1E00966A}" type="pres">
      <dgm:prSet presAssocID="{54BE3642-8467-4471-B9B8-8E45BE2413C1}" presName="comp1" presStyleCnt="0"/>
      <dgm:spPr/>
    </dgm:pt>
    <dgm:pt modelId="{A28BC383-3708-4ACF-BEC0-CDFD39B8CE90}" type="pres">
      <dgm:prSet presAssocID="{54BE3642-8467-4471-B9B8-8E45BE2413C1}" presName="circle1" presStyleLbl="node1" presStyleIdx="0" presStyleCnt="1" custScaleX="52500" custScaleY="52500" custLinFactNeighborX="5625" custLinFactNeighborY="9375"/>
      <dgm:spPr/>
      <dgm:t>
        <a:bodyPr/>
        <a:lstStyle/>
        <a:p>
          <a:endParaRPr lang="en-US"/>
        </a:p>
      </dgm:t>
    </dgm:pt>
    <dgm:pt modelId="{EDFA70A2-E60D-4B55-8A2D-2A96A81FE0EB}" type="pres">
      <dgm:prSet presAssocID="{54BE3642-8467-4471-B9B8-8E45BE2413C1}" presName="c1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7809D0-100B-45FD-97BE-3B7FA369EA16}" type="presOf" srcId="{54BE3642-8467-4471-B9B8-8E45BE2413C1}" destId="{EC562AC9-17B1-41FF-BFEE-89BA105E177F}" srcOrd="0" destOrd="0" presId="urn:microsoft.com/office/officeart/2005/8/layout/venn2"/>
    <dgm:cxn modelId="{13A0C0EF-9A7C-41E1-AEEF-7CA2FB0C6595}" srcId="{54BE3642-8467-4471-B9B8-8E45BE2413C1}" destId="{705D912C-47E9-4864-9284-D679949C697B}" srcOrd="0" destOrd="0" parTransId="{9CA6D1A9-AB7F-4091-8A02-B7087C784410}" sibTransId="{E7600F87-AC02-44A7-A788-C289DD84A211}"/>
    <dgm:cxn modelId="{3AF82D66-7C6C-4CE7-A15E-77E4B18CA90D}" type="presOf" srcId="{705D912C-47E9-4864-9284-D679949C697B}" destId="{A28BC383-3708-4ACF-BEC0-CDFD39B8CE90}" srcOrd="0" destOrd="0" presId="urn:microsoft.com/office/officeart/2005/8/layout/venn2"/>
    <dgm:cxn modelId="{F746CDF0-6EFE-4921-A268-BDD9A702FCC7}" type="presOf" srcId="{705D912C-47E9-4864-9284-D679949C697B}" destId="{EDFA70A2-E60D-4B55-8A2D-2A96A81FE0EB}" srcOrd="1" destOrd="0" presId="urn:microsoft.com/office/officeart/2005/8/layout/venn2"/>
    <dgm:cxn modelId="{E37F2A0B-9558-40B6-A671-CD3DB04611DC}" type="presParOf" srcId="{EC562AC9-17B1-41FF-BFEE-89BA105E177F}" destId="{AC8156EE-BAA8-4C22-8463-3BDB1E00966A}" srcOrd="0" destOrd="0" presId="urn:microsoft.com/office/officeart/2005/8/layout/venn2"/>
    <dgm:cxn modelId="{BFE93BF6-3FE1-4034-A109-61E85092AD9F}" type="presParOf" srcId="{AC8156EE-BAA8-4C22-8463-3BDB1E00966A}" destId="{A28BC383-3708-4ACF-BEC0-CDFD39B8CE90}" srcOrd="0" destOrd="0" presId="urn:microsoft.com/office/officeart/2005/8/layout/venn2"/>
    <dgm:cxn modelId="{C0199BC8-36A8-45E2-9B90-39A01AC9543F}" type="presParOf" srcId="{AC8156EE-BAA8-4C22-8463-3BDB1E00966A}" destId="{EDFA70A2-E60D-4B55-8A2D-2A96A81FE0EB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062FDD-FA12-4BB4-9F89-F463B2D9F7C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475EF5-3F07-41D7-9A15-D9D0A34E8F3C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৩রা মে, ১৯২৩খ্রিঃ। মুর্শিদাবাদ জেলার সুন্দরপুরে।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D22ED4C-D15A-441A-AE79-BFA24C2D8A7F}" type="parTrans" cxnId="{C04DC015-5A76-4D5F-AA1F-AA8208845EBA}">
      <dgm:prSet/>
      <dgm:spPr/>
      <dgm:t>
        <a:bodyPr/>
        <a:lstStyle/>
        <a:p>
          <a:endParaRPr lang="en-US"/>
        </a:p>
      </dgm:t>
    </dgm:pt>
    <dgm:pt modelId="{74E3DDC9-1719-4845-9D03-2F43C602101A}" type="sibTrans" cxnId="{C04DC015-5A76-4D5F-AA1F-AA8208845EBA}">
      <dgm:prSet/>
      <dgm:spPr/>
      <dgm:t>
        <a:bodyPr/>
        <a:lstStyle/>
        <a:p>
          <a:endParaRPr lang="en-US"/>
        </a:p>
      </dgm:t>
    </dgm:pt>
    <dgm:pt modelId="{1DBB51B8-0DF8-4415-98EC-CE69AF5E08A6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১৯৪৭ সালে বিএ(কোলকাতা লেডি  ব্রবর্ণ কলেজ) ও এম এ (ঢাকা )বিশ্ববিদ্যালয়।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DE05BF9-4711-4C29-A0FB-D3833DFF1FAB}" type="parTrans" cxnId="{7B243EA9-B964-498A-96D2-F5ED7FC6A7EB}">
      <dgm:prSet/>
      <dgm:spPr/>
      <dgm:t>
        <a:bodyPr/>
        <a:lstStyle/>
        <a:p>
          <a:endParaRPr lang="en-US"/>
        </a:p>
      </dgm:t>
    </dgm:pt>
    <dgm:pt modelId="{796FB2BA-CA0D-4B60-9A13-C11A62DC9951}" type="sibTrans" cxnId="{7B243EA9-B964-498A-96D2-F5ED7FC6A7EB}">
      <dgm:prSet/>
      <dgm:spPr/>
      <dgm:t>
        <a:bodyPr/>
        <a:lstStyle/>
        <a:p>
          <a:endParaRPr lang="en-US"/>
        </a:p>
      </dgm:t>
    </dgm:pt>
    <dgm:pt modelId="{19E93447-6F98-4356-BCDE-CBC4B51DDF5D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একাত্তরের দিনগুলি, গজকচ্ছপ,সাত্তি তারার ঝিকিমিকি, ক্যন্সারের সঙ্গে বসবাস, </a:t>
          </a:r>
          <a:r>
            <a:rPr lang="bn-BD" smtClean="0">
              <a:latin typeface="NikoshBAN" pitchFamily="2" charset="0"/>
              <a:cs typeface="NikoshBAN" pitchFamily="2" charset="0"/>
            </a:rPr>
            <a:t>প্রবাসের দিনগুলি।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D8747DB-31E1-428B-967A-486815CA9812}" type="parTrans" cxnId="{D07FB0AA-9FE1-4532-93CD-3F3D7FB63FF0}">
      <dgm:prSet/>
      <dgm:spPr/>
      <dgm:t>
        <a:bodyPr/>
        <a:lstStyle/>
        <a:p>
          <a:endParaRPr lang="en-US"/>
        </a:p>
      </dgm:t>
    </dgm:pt>
    <dgm:pt modelId="{D2286581-3452-4BC8-8BBE-E62DAC020D27}" type="sibTrans" cxnId="{D07FB0AA-9FE1-4532-93CD-3F3D7FB63FF0}">
      <dgm:prSet/>
      <dgm:spPr/>
      <dgm:t>
        <a:bodyPr/>
        <a:lstStyle/>
        <a:p>
          <a:endParaRPr lang="en-US"/>
        </a:p>
      </dgm:t>
    </dgm:pt>
    <dgm:pt modelId="{1159CD25-2577-4935-8298-2A5AB83F6AC4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বাংলা একাডেমী পুরস্কের  লাভ। 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মৃত্যুঃ ২৬ জুন, ১৯৯৪ খ্রিঃ।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87DFC50-7634-4E6D-8127-BF92A81F0090}" type="parTrans" cxnId="{DAC2CE32-E157-4044-8602-3E89717884F7}">
      <dgm:prSet/>
      <dgm:spPr/>
      <dgm:t>
        <a:bodyPr/>
        <a:lstStyle/>
        <a:p>
          <a:endParaRPr lang="en-US"/>
        </a:p>
      </dgm:t>
    </dgm:pt>
    <dgm:pt modelId="{4E157654-6942-4F2C-99DE-F62E0A9A9372}" type="sibTrans" cxnId="{DAC2CE32-E157-4044-8602-3E89717884F7}">
      <dgm:prSet/>
      <dgm:spPr/>
      <dgm:t>
        <a:bodyPr/>
        <a:lstStyle/>
        <a:p>
          <a:endParaRPr lang="en-US"/>
        </a:p>
      </dgm:t>
    </dgm:pt>
    <dgm:pt modelId="{7BC77504-7130-4797-922F-AF85F434A9BD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প্রধান শিক্ষক , সিদ্ধেশ্বরী গার্লস  স্কুল </a:t>
          </a:r>
        </a:p>
        <a:p>
          <a:r>
            <a:rPr lang="bn-BD" dirty="0" smtClean="0">
              <a:latin typeface="NikoshBAN" pitchFamily="2" charset="0"/>
              <a:cs typeface="NikoshBAN" pitchFamily="2" charset="0"/>
            </a:rPr>
            <a:t>অধ্যাপক , ঢাকা  টিচের্স ট্রেনিং কলেজ।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2D8B4FF-73D5-45AB-B680-7B48E8DA9C2B}" type="sibTrans" cxnId="{AAD9BA70-7D24-4F2F-AE84-9BA8B780A3F6}">
      <dgm:prSet/>
      <dgm:spPr/>
      <dgm:t>
        <a:bodyPr/>
        <a:lstStyle/>
        <a:p>
          <a:endParaRPr lang="en-US"/>
        </a:p>
      </dgm:t>
    </dgm:pt>
    <dgm:pt modelId="{AA67FD49-70A8-4C5B-8A3E-26DA758EA3DA}" type="parTrans" cxnId="{AAD9BA70-7D24-4F2F-AE84-9BA8B780A3F6}">
      <dgm:prSet/>
      <dgm:spPr/>
      <dgm:t>
        <a:bodyPr/>
        <a:lstStyle/>
        <a:p>
          <a:endParaRPr lang="en-US"/>
        </a:p>
      </dgm:t>
    </dgm:pt>
    <dgm:pt modelId="{2ED5464B-4628-4A29-8D53-7E47423DD9EE}" type="pres">
      <dgm:prSet presAssocID="{4C062FDD-FA12-4BB4-9F89-F463B2D9F7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7ABECC2-F275-4134-9018-4F129317FED1}" type="pres">
      <dgm:prSet presAssocID="{1E475EF5-3F07-41D7-9A15-D9D0A34E8F3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F729C2-F3CC-4B0D-B323-E74E73271DCB}" type="pres">
      <dgm:prSet presAssocID="{74E3DDC9-1719-4845-9D03-2F43C602101A}" presName="sibTrans" presStyleLbl="sibTrans2D1" presStyleIdx="0" presStyleCnt="5"/>
      <dgm:spPr/>
      <dgm:t>
        <a:bodyPr/>
        <a:lstStyle/>
        <a:p>
          <a:endParaRPr lang="en-US"/>
        </a:p>
      </dgm:t>
    </dgm:pt>
    <dgm:pt modelId="{8FF423D5-E712-44FD-9252-5208DA11950C}" type="pres">
      <dgm:prSet presAssocID="{74E3DDC9-1719-4845-9D03-2F43C602101A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834FAFC0-0125-42C3-BEB3-5406379AC6EF}" type="pres">
      <dgm:prSet presAssocID="{1DBB51B8-0DF8-4415-98EC-CE69AF5E08A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39008B-0DDF-4DAF-A466-92C8218AE592}" type="pres">
      <dgm:prSet presAssocID="{796FB2BA-CA0D-4B60-9A13-C11A62DC9951}" presName="sibTrans" presStyleLbl="sibTrans2D1" presStyleIdx="1" presStyleCnt="5"/>
      <dgm:spPr/>
      <dgm:t>
        <a:bodyPr/>
        <a:lstStyle/>
        <a:p>
          <a:endParaRPr lang="en-US"/>
        </a:p>
      </dgm:t>
    </dgm:pt>
    <dgm:pt modelId="{63BA1C6E-CD28-4243-B87E-0C661208727A}" type="pres">
      <dgm:prSet presAssocID="{796FB2BA-CA0D-4B60-9A13-C11A62DC9951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A30ACD15-5847-4FA9-8F5F-87752405708C}" type="pres">
      <dgm:prSet presAssocID="{19E93447-6F98-4356-BCDE-CBC4B51DDF5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AFCCA-0EA7-4FBD-BD50-C3CCE2DC18BF}" type="pres">
      <dgm:prSet presAssocID="{D2286581-3452-4BC8-8BBE-E62DAC020D2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96837CEC-A268-426B-8409-4C161F11A74F}" type="pres">
      <dgm:prSet presAssocID="{D2286581-3452-4BC8-8BBE-E62DAC020D2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86109CE-5EB1-42ED-B005-E6D7929CFEEC}" type="pres">
      <dgm:prSet presAssocID="{7BC77504-7130-4797-922F-AF85F434A9BD}" presName="node" presStyleLbl="node1" presStyleIdx="3" presStyleCnt="5" custRadScaleRad="98601" custRadScaleInc="-92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4B045E-9E6E-4AB3-A775-7A7A6746EB2F}" type="pres">
      <dgm:prSet presAssocID="{22D8B4FF-73D5-45AB-B680-7B48E8DA9C2B}" presName="sibTrans" presStyleLbl="sibTrans2D1" presStyleIdx="3" presStyleCnt="5"/>
      <dgm:spPr/>
      <dgm:t>
        <a:bodyPr/>
        <a:lstStyle/>
        <a:p>
          <a:endParaRPr lang="en-US"/>
        </a:p>
      </dgm:t>
    </dgm:pt>
    <dgm:pt modelId="{1F4F6CCF-9085-4BA1-A2DB-3A6B060C169F}" type="pres">
      <dgm:prSet presAssocID="{22D8B4FF-73D5-45AB-B680-7B48E8DA9C2B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3460E67-216E-46B9-A22B-7DF42A4BAD7E}" type="pres">
      <dgm:prSet presAssocID="{1159CD25-2577-4935-8298-2A5AB83F6AC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0F000-EF8F-4577-BB89-1CE80F002EAA}" type="pres">
      <dgm:prSet presAssocID="{4E157654-6942-4F2C-99DE-F62E0A9A9372}" presName="sibTrans" presStyleLbl="sibTrans2D1" presStyleIdx="4" presStyleCnt="5"/>
      <dgm:spPr/>
      <dgm:t>
        <a:bodyPr/>
        <a:lstStyle/>
        <a:p>
          <a:endParaRPr lang="en-US"/>
        </a:p>
      </dgm:t>
    </dgm:pt>
    <dgm:pt modelId="{D7703058-1AAF-415A-848D-FD1AB0A4DE1C}" type="pres">
      <dgm:prSet presAssocID="{4E157654-6942-4F2C-99DE-F62E0A9A9372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C04DC015-5A76-4D5F-AA1F-AA8208845EBA}" srcId="{4C062FDD-FA12-4BB4-9F89-F463B2D9F7CD}" destId="{1E475EF5-3F07-41D7-9A15-D9D0A34E8F3C}" srcOrd="0" destOrd="0" parTransId="{6D22ED4C-D15A-441A-AE79-BFA24C2D8A7F}" sibTransId="{74E3DDC9-1719-4845-9D03-2F43C602101A}"/>
    <dgm:cxn modelId="{29667E2C-96A7-43DC-AB2E-A6C2AB64C05E}" type="presOf" srcId="{74E3DDC9-1719-4845-9D03-2F43C602101A}" destId="{59F729C2-F3CC-4B0D-B323-E74E73271DCB}" srcOrd="0" destOrd="0" presId="urn:microsoft.com/office/officeart/2005/8/layout/cycle2"/>
    <dgm:cxn modelId="{C3C34261-DD5B-4A15-8588-847C8DA46D4A}" type="presOf" srcId="{D2286581-3452-4BC8-8BBE-E62DAC020D27}" destId="{96837CEC-A268-426B-8409-4C161F11A74F}" srcOrd="1" destOrd="0" presId="urn:microsoft.com/office/officeart/2005/8/layout/cycle2"/>
    <dgm:cxn modelId="{DAC2CE32-E157-4044-8602-3E89717884F7}" srcId="{4C062FDD-FA12-4BB4-9F89-F463B2D9F7CD}" destId="{1159CD25-2577-4935-8298-2A5AB83F6AC4}" srcOrd="4" destOrd="0" parTransId="{C87DFC50-7634-4E6D-8127-BF92A81F0090}" sibTransId="{4E157654-6942-4F2C-99DE-F62E0A9A9372}"/>
    <dgm:cxn modelId="{5810F3E4-EBED-41A9-ACFB-BEDD7C563E4A}" type="presOf" srcId="{4E157654-6942-4F2C-99DE-F62E0A9A9372}" destId="{D7703058-1AAF-415A-848D-FD1AB0A4DE1C}" srcOrd="1" destOrd="0" presId="urn:microsoft.com/office/officeart/2005/8/layout/cycle2"/>
    <dgm:cxn modelId="{99B94D00-F955-4205-9029-CF41D708B8EB}" type="presOf" srcId="{1E475EF5-3F07-41D7-9A15-D9D0A34E8F3C}" destId="{27ABECC2-F275-4134-9018-4F129317FED1}" srcOrd="0" destOrd="0" presId="urn:microsoft.com/office/officeart/2005/8/layout/cycle2"/>
    <dgm:cxn modelId="{DA01322A-8888-4439-B6ED-137F067A7CDB}" type="presOf" srcId="{796FB2BA-CA0D-4B60-9A13-C11A62DC9951}" destId="{63BA1C6E-CD28-4243-B87E-0C661208727A}" srcOrd="1" destOrd="0" presId="urn:microsoft.com/office/officeart/2005/8/layout/cycle2"/>
    <dgm:cxn modelId="{B3B63A8F-20C9-406B-BAB1-BAA0572A89B2}" type="presOf" srcId="{74E3DDC9-1719-4845-9D03-2F43C602101A}" destId="{8FF423D5-E712-44FD-9252-5208DA11950C}" srcOrd="1" destOrd="0" presId="urn:microsoft.com/office/officeart/2005/8/layout/cycle2"/>
    <dgm:cxn modelId="{277B2D08-7E47-4A1C-BC24-F7B8960010DD}" type="presOf" srcId="{7BC77504-7130-4797-922F-AF85F434A9BD}" destId="{E86109CE-5EB1-42ED-B005-E6D7929CFEEC}" srcOrd="0" destOrd="0" presId="urn:microsoft.com/office/officeart/2005/8/layout/cycle2"/>
    <dgm:cxn modelId="{AC5CB588-96FC-4BEE-99A2-60FD39088F96}" type="presOf" srcId="{796FB2BA-CA0D-4B60-9A13-C11A62DC9951}" destId="{1739008B-0DDF-4DAF-A466-92C8218AE592}" srcOrd="0" destOrd="0" presId="urn:microsoft.com/office/officeart/2005/8/layout/cycle2"/>
    <dgm:cxn modelId="{C3811D2A-543F-411A-978E-B7D45C466848}" type="presOf" srcId="{D2286581-3452-4BC8-8BBE-E62DAC020D27}" destId="{311AFCCA-0EA7-4FBD-BD50-C3CCE2DC18BF}" srcOrd="0" destOrd="0" presId="urn:microsoft.com/office/officeart/2005/8/layout/cycle2"/>
    <dgm:cxn modelId="{66B71D9F-D2D9-4F06-AE21-A3C51430936D}" type="presOf" srcId="{4C062FDD-FA12-4BB4-9F89-F463B2D9F7CD}" destId="{2ED5464B-4628-4A29-8D53-7E47423DD9EE}" srcOrd="0" destOrd="0" presId="urn:microsoft.com/office/officeart/2005/8/layout/cycle2"/>
    <dgm:cxn modelId="{7B243EA9-B964-498A-96D2-F5ED7FC6A7EB}" srcId="{4C062FDD-FA12-4BB4-9F89-F463B2D9F7CD}" destId="{1DBB51B8-0DF8-4415-98EC-CE69AF5E08A6}" srcOrd="1" destOrd="0" parTransId="{FDE05BF9-4711-4C29-A0FB-D3833DFF1FAB}" sibTransId="{796FB2BA-CA0D-4B60-9A13-C11A62DC9951}"/>
    <dgm:cxn modelId="{AAD9BA70-7D24-4F2F-AE84-9BA8B780A3F6}" srcId="{4C062FDD-FA12-4BB4-9F89-F463B2D9F7CD}" destId="{7BC77504-7130-4797-922F-AF85F434A9BD}" srcOrd="3" destOrd="0" parTransId="{AA67FD49-70A8-4C5B-8A3E-26DA758EA3DA}" sibTransId="{22D8B4FF-73D5-45AB-B680-7B48E8DA9C2B}"/>
    <dgm:cxn modelId="{2B9ACC4B-6D0F-4270-9315-399E10839B3D}" type="presOf" srcId="{22D8B4FF-73D5-45AB-B680-7B48E8DA9C2B}" destId="{A24B045E-9E6E-4AB3-A775-7A7A6746EB2F}" srcOrd="0" destOrd="0" presId="urn:microsoft.com/office/officeart/2005/8/layout/cycle2"/>
    <dgm:cxn modelId="{075515D6-54FC-456A-8403-946C46944F81}" type="presOf" srcId="{4E157654-6942-4F2C-99DE-F62E0A9A9372}" destId="{E400F000-EF8F-4577-BB89-1CE80F002EAA}" srcOrd="0" destOrd="0" presId="urn:microsoft.com/office/officeart/2005/8/layout/cycle2"/>
    <dgm:cxn modelId="{B2E0239B-9703-4896-968F-0A3A08C02B63}" type="presOf" srcId="{22D8B4FF-73D5-45AB-B680-7B48E8DA9C2B}" destId="{1F4F6CCF-9085-4BA1-A2DB-3A6B060C169F}" srcOrd="1" destOrd="0" presId="urn:microsoft.com/office/officeart/2005/8/layout/cycle2"/>
    <dgm:cxn modelId="{095A32BF-6EE3-4CDF-A38C-CD452CE5379D}" type="presOf" srcId="{1159CD25-2577-4935-8298-2A5AB83F6AC4}" destId="{93460E67-216E-46B9-A22B-7DF42A4BAD7E}" srcOrd="0" destOrd="0" presId="urn:microsoft.com/office/officeart/2005/8/layout/cycle2"/>
    <dgm:cxn modelId="{B4A2B59E-D369-49CA-AF5B-D599D6F644FE}" type="presOf" srcId="{1DBB51B8-0DF8-4415-98EC-CE69AF5E08A6}" destId="{834FAFC0-0125-42C3-BEB3-5406379AC6EF}" srcOrd="0" destOrd="0" presId="urn:microsoft.com/office/officeart/2005/8/layout/cycle2"/>
    <dgm:cxn modelId="{8BEE693E-7DD7-4B19-8A54-6DF3FC7951D7}" type="presOf" srcId="{19E93447-6F98-4356-BCDE-CBC4B51DDF5D}" destId="{A30ACD15-5847-4FA9-8F5F-87752405708C}" srcOrd="0" destOrd="0" presId="urn:microsoft.com/office/officeart/2005/8/layout/cycle2"/>
    <dgm:cxn modelId="{D07FB0AA-9FE1-4532-93CD-3F3D7FB63FF0}" srcId="{4C062FDD-FA12-4BB4-9F89-F463B2D9F7CD}" destId="{19E93447-6F98-4356-BCDE-CBC4B51DDF5D}" srcOrd="2" destOrd="0" parTransId="{9D8747DB-31E1-428B-967A-486815CA9812}" sibTransId="{D2286581-3452-4BC8-8BBE-E62DAC020D27}"/>
    <dgm:cxn modelId="{C4F5C711-EBB2-40E8-B56E-7353F59B50F8}" type="presParOf" srcId="{2ED5464B-4628-4A29-8D53-7E47423DD9EE}" destId="{27ABECC2-F275-4134-9018-4F129317FED1}" srcOrd="0" destOrd="0" presId="urn:microsoft.com/office/officeart/2005/8/layout/cycle2"/>
    <dgm:cxn modelId="{80B7E0A5-5A92-47C2-A487-23CB06F6690D}" type="presParOf" srcId="{2ED5464B-4628-4A29-8D53-7E47423DD9EE}" destId="{59F729C2-F3CC-4B0D-B323-E74E73271DCB}" srcOrd="1" destOrd="0" presId="urn:microsoft.com/office/officeart/2005/8/layout/cycle2"/>
    <dgm:cxn modelId="{1EEE538B-E8B9-4AD6-A7F9-CAF47A94883F}" type="presParOf" srcId="{59F729C2-F3CC-4B0D-B323-E74E73271DCB}" destId="{8FF423D5-E712-44FD-9252-5208DA11950C}" srcOrd="0" destOrd="0" presId="urn:microsoft.com/office/officeart/2005/8/layout/cycle2"/>
    <dgm:cxn modelId="{C4EF0830-DB85-4A60-881B-44DA82217CD4}" type="presParOf" srcId="{2ED5464B-4628-4A29-8D53-7E47423DD9EE}" destId="{834FAFC0-0125-42C3-BEB3-5406379AC6EF}" srcOrd="2" destOrd="0" presId="urn:microsoft.com/office/officeart/2005/8/layout/cycle2"/>
    <dgm:cxn modelId="{09F09D4C-CBC2-4E8E-9189-1312ACECE882}" type="presParOf" srcId="{2ED5464B-4628-4A29-8D53-7E47423DD9EE}" destId="{1739008B-0DDF-4DAF-A466-92C8218AE592}" srcOrd="3" destOrd="0" presId="urn:microsoft.com/office/officeart/2005/8/layout/cycle2"/>
    <dgm:cxn modelId="{9DC5D13A-0FD4-49FC-9E85-ED9B1F6532F1}" type="presParOf" srcId="{1739008B-0DDF-4DAF-A466-92C8218AE592}" destId="{63BA1C6E-CD28-4243-B87E-0C661208727A}" srcOrd="0" destOrd="0" presId="urn:microsoft.com/office/officeart/2005/8/layout/cycle2"/>
    <dgm:cxn modelId="{76EB30DE-596D-431C-A6C7-FB89A9F181EE}" type="presParOf" srcId="{2ED5464B-4628-4A29-8D53-7E47423DD9EE}" destId="{A30ACD15-5847-4FA9-8F5F-87752405708C}" srcOrd="4" destOrd="0" presId="urn:microsoft.com/office/officeart/2005/8/layout/cycle2"/>
    <dgm:cxn modelId="{9D680FB5-FC11-47D9-BFEE-8930AC47BBC2}" type="presParOf" srcId="{2ED5464B-4628-4A29-8D53-7E47423DD9EE}" destId="{311AFCCA-0EA7-4FBD-BD50-C3CCE2DC18BF}" srcOrd="5" destOrd="0" presId="urn:microsoft.com/office/officeart/2005/8/layout/cycle2"/>
    <dgm:cxn modelId="{BBFEA9EA-1E93-4E07-A054-BC44813E35CB}" type="presParOf" srcId="{311AFCCA-0EA7-4FBD-BD50-C3CCE2DC18BF}" destId="{96837CEC-A268-426B-8409-4C161F11A74F}" srcOrd="0" destOrd="0" presId="urn:microsoft.com/office/officeart/2005/8/layout/cycle2"/>
    <dgm:cxn modelId="{8559DCBD-2015-4E93-BF5B-C3EE8D23BBBE}" type="presParOf" srcId="{2ED5464B-4628-4A29-8D53-7E47423DD9EE}" destId="{E86109CE-5EB1-42ED-B005-E6D7929CFEEC}" srcOrd="6" destOrd="0" presId="urn:microsoft.com/office/officeart/2005/8/layout/cycle2"/>
    <dgm:cxn modelId="{A1314F33-BD97-44C8-8A92-209D3B2840A4}" type="presParOf" srcId="{2ED5464B-4628-4A29-8D53-7E47423DD9EE}" destId="{A24B045E-9E6E-4AB3-A775-7A7A6746EB2F}" srcOrd="7" destOrd="0" presId="urn:microsoft.com/office/officeart/2005/8/layout/cycle2"/>
    <dgm:cxn modelId="{69930B0C-0E75-4F6C-855E-B5BE8003D9AE}" type="presParOf" srcId="{A24B045E-9E6E-4AB3-A775-7A7A6746EB2F}" destId="{1F4F6CCF-9085-4BA1-A2DB-3A6B060C169F}" srcOrd="0" destOrd="0" presId="urn:microsoft.com/office/officeart/2005/8/layout/cycle2"/>
    <dgm:cxn modelId="{C7EDE6D8-6F5D-4024-A650-047C841AB476}" type="presParOf" srcId="{2ED5464B-4628-4A29-8D53-7E47423DD9EE}" destId="{93460E67-216E-46B9-A22B-7DF42A4BAD7E}" srcOrd="8" destOrd="0" presId="urn:microsoft.com/office/officeart/2005/8/layout/cycle2"/>
    <dgm:cxn modelId="{113CFE4B-4C05-438B-9F40-A9E571EA8DB9}" type="presParOf" srcId="{2ED5464B-4628-4A29-8D53-7E47423DD9EE}" destId="{E400F000-EF8F-4577-BB89-1CE80F002EAA}" srcOrd="9" destOrd="0" presId="urn:microsoft.com/office/officeart/2005/8/layout/cycle2"/>
    <dgm:cxn modelId="{A8DCB89F-D18A-4B95-9AC5-4D1BE4CF5239}" type="presParOf" srcId="{E400F000-EF8F-4577-BB89-1CE80F002EAA}" destId="{D7703058-1AAF-415A-848D-FD1AB0A4DE1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EF42D3-EC3B-4885-97C9-CC7C77E0A1A3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1056E2-B0B7-47FB-96BC-160AB233A6CD}">
      <dgm:prSet/>
      <dgm:spPr/>
      <dgm:t>
        <a:bodyPr/>
        <a:lstStyle/>
        <a:p>
          <a:r>
            <a:rPr lang="bn-BD" smtClean="0">
              <a:latin typeface="NikoshBAN" pitchFamily="2" charset="0"/>
              <a:cs typeface="NikoshBAN" pitchFamily="2" charset="0"/>
            </a:rPr>
            <a:t>উপস্থাপন</a:t>
          </a:r>
          <a:endParaRPr lang="en-US"/>
        </a:p>
      </dgm:t>
    </dgm:pt>
    <dgm:pt modelId="{1FE2F4D1-FEF4-4462-834F-97972F047DBE}" type="parTrans" cxnId="{18F61885-E64B-4FCD-BFC3-085F04C8194D}">
      <dgm:prSet/>
      <dgm:spPr/>
      <dgm:t>
        <a:bodyPr/>
        <a:lstStyle/>
        <a:p>
          <a:endParaRPr lang="en-US"/>
        </a:p>
      </dgm:t>
    </dgm:pt>
    <dgm:pt modelId="{28CCD8FA-E3FF-4FC2-AE5E-3C8533B11141}" type="sibTrans" cxnId="{18F61885-E64B-4FCD-BFC3-085F04C8194D}">
      <dgm:prSet/>
      <dgm:spPr/>
      <dgm:t>
        <a:bodyPr/>
        <a:lstStyle/>
        <a:p>
          <a:endParaRPr lang="en-US"/>
        </a:p>
      </dgm:t>
    </dgm:pt>
    <dgm:pt modelId="{B7CE2F18-1D83-4715-BC08-D32B9C180D8C}">
      <dgm:prSet/>
      <dgm:spPr/>
      <dgm:t>
        <a:bodyPr/>
        <a:lstStyle/>
        <a:p>
          <a:r>
            <a:rPr lang="bn-BD" smtClean="0">
              <a:latin typeface="NikoshBAN" pitchFamily="2" charset="0"/>
              <a:cs typeface="NikoshBAN" pitchFamily="2" charset="0"/>
            </a:rPr>
            <a:t>দলীয়</a:t>
          </a:r>
          <a:endParaRPr lang="en-US"/>
        </a:p>
      </dgm:t>
    </dgm:pt>
    <dgm:pt modelId="{EB2A10A8-0190-40A0-8974-977F1AE48952}" type="parTrans" cxnId="{A8A9B5FA-F26B-4F50-8243-2A8A117CC47B}">
      <dgm:prSet/>
      <dgm:spPr/>
      <dgm:t>
        <a:bodyPr/>
        <a:lstStyle/>
        <a:p>
          <a:endParaRPr lang="en-US"/>
        </a:p>
      </dgm:t>
    </dgm:pt>
    <dgm:pt modelId="{E2892ADA-2EC4-45B7-9616-665314B11B3B}" type="sibTrans" cxnId="{A8A9B5FA-F26B-4F50-8243-2A8A117CC47B}">
      <dgm:prSet/>
      <dgm:spPr/>
      <dgm:t>
        <a:bodyPr/>
        <a:lstStyle/>
        <a:p>
          <a:endParaRPr lang="en-US"/>
        </a:p>
      </dgm:t>
    </dgm:pt>
    <dgm:pt modelId="{7847FFCC-308D-441D-94B1-FF2123B5528C}" type="pres">
      <dgm:prSet presAssocID="{AEEF42D3-EC3B-4885-97C9-CC7C77E0A1A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8BB894-DBCC-452E-BE5A-A04DDEB9ABA9}" type="pres">
      <dgm:prSet presAssocID="{AEEF42D3-EC3B-4885-97C9-CC7C77E0A1A3}" presName="comp1" presStyleCnt="0"/>
      <dgm:spPr/>
    </dgm:pt>
    <dgm:pt modelId="{4C1ED0CD-FF5B-4A63-B885-6F34E092E371}" type="pres">
      <dgm:prSet presAssocID="{AEEF42D3-EC3B-4885-97C9-CC7C77E0A1A3}" presName="circle1" presStyleLbl="node1" presStyleIdx="0" presStyleCnt="2" custLinFactNeighborY="625"/>
      <dgm:spPr/>
      <dgm:t>
        <a:bodyPr/>
        <a:lstStyle/>
        <a:p>
          <a:endParaRPr lang="en-US"/>
        </a:p>
      </dgm:t>
    </dgm:pt>
    <dgm:pt modelId="{D9FF759C-F66A-47E2-BA69-F4B53E304678}" type="pres">
      <dgm:prSet presAssocID="{AEEF42D3-EC3B-4885-97C9-CC7C77E0A1A3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C0622-A356-454B-9262-3CCF25D17F16}" type="pres">
      <dgm:prSet presAssocID="{AEEF42D3-EC3B-4885-97C9-CC7C77E0A1A3}" presName="comp2" presStyleCnt="0"/>
      <dgm:spPr/>
    </dgm:pt>
    <dgm:pt modelId="{D06FED38-FF92-4469-BB3A-9A70635C1B60}" type="pres">
      <dgm:prSet presAssocID="{AEEF42D3-EC3B-4885-97C9-CC7C77E0A1A3}" presName="circle2" presStyleLbl="node1" presStyleIdx="1" presStyleCnt="2"/>
      <dgm:spPr/>
      <dgm:t>
        <a:bodyPr/>
        <a:lstStyle/>
        <a:p>
          <a:endParaRPr lang="en-US"/>
        </a:p>
      </dgm:t>
    </dgm:pt>
    <dgm:pt modelId="{89893061-23F1-4660-9575-5AC353DA9DB5}" type="pres">
      <dgm:prSet presAssocID="{AEEF42D3-EC3B-4885-97C9-CC7C77E0A1A3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F61885-E64B-4FCD-BFC3-085F04C8194D}" srcId="{AEEF42D3-EC3B-4885-97C9-CC7C77E0A1A3}" destId="{6D1056E2-B0B7-47FB-96BC-160AB233A6CD}" srcOrd="1" destOrd="0" parTransId="{1FE2F4D1-FEF4-4462-834F-97972F047DBE}" sibTransId="{28CCD8FA-E3FF-4FC2-AE5E-3C8533B11141}"/>
    <dgm:cxn modelId="{7C63FF9B-742E-4996-A080-AD58827DAF6F}" type="presOf" srcId="{B7CE2F18-1D83-4715-BC08-D32B9C180D8C}" destId="{D9FF759C-F66A-47E2-BA69-F4B53E304678}" srcOrd="1" destOrd="0" presId="urn:microsoft.com/office/officeart/2005/8/layout/venn2"/>
    <dgm:cxn modelId="{C361AA2B-CD94-43A6-AE1D-F96A2A939951}" type="presOf" srcId="{AEEF42D3-EC3B-4885-97C9-CC7C77E0A1A3}" destId="{7847FFCC-308D-441D-94B1-FF2123B5528C}" srcOrd="0" destOrd="0" presId="urn:microsoft.com/office/officeart/2005/8/layout/venn2"/>
    <dgm:cxn modelId="{BC2CFD64-4A15-4CD5-8A48-94DEAEFD7F92}" type="presOf" srcId="{B7CE2F18-1D83-4715-BC08-D32B9C180D8C}" destId="{4C1ED0CD-FF5B-4A63-B885-6F34E092E371}" srcOrd="0" destOrd="0" presId="urn:microsoft.com/office/officeart/2005/8/layout/venn2"/>
    <dgm:cxn modelId="{EA846B75-D269-424C-B0FC-F565D085D2E1}" type="presOf" srcId="{6D1056E2-B0B7-47FB-96BC-160AB233A6CD}" destId="{89893061-23F1-4660-9575-5AC353DA9DB5}" srcOrd="1" destOrd="0" presId="urn:microsoft.com/office/officeart/2005/8/layout/venn2"/>
    <dgm:cxn modelId="{88043639-B893-41FD-8B0B-CD71CB4E5044}" type="presOf" srcId="{6D1056E2-B0B7-47FB-96BC-160AB233A6CD}" destId="{D06FED38-FF92-4469-BB3A-9A70635C1B60}" srcOrd="0" destOrd="0" presId="urn:microsoft.com/office/officeart/2005/8/layout/venn2"/>
    <dgm:cxn modelId="{A8A9B5FA-F26B-4F50-8243-2A8A117CC47B}" srcId="{AEEF42D3-EC3B-4885-97C9-CC7C77E0A1A3}" destId="{B7CE2F18-1D83-4715-BC08-D32B9C180D8C}" srcOrd="0" destOrd="0" parTransId="{EB2A10A8-0190-40A0-8974-977F1AE48952}" sibTransId="{E2892ADA-2EC4-45B7-9616-665314B11B3B}"/>
    <dgm:cxn modelId="{0D3ED3A4-DE92-46E1-BDFC-0B11B1F5D1ED}" type="presParOf" srcId="{7847FFCC-308D-441D-94B1-FF2123B5528C}" destId="{9B8BB894-DBCC-452E-BE5A-A04DDEB9ABA9}" srcOrd="0" destOrd="0" presId="urn:microsoft.com/office/officeart/2005/8/layout/venn2"/>
    <dgm:cxn modelId="{5AEC37AA-0CC4-4EE4-8BEC-A631182CF17E}" type="presParOf" srcId="{9B8BB894-DBCC-452E-BE5A-A04DDEB9ABA9}" destId="{4C1ED0CD-FF5B-4A63-B885-6F34E092E371}" srcOrd="0" destOrd="0" presId="urn:microsoft.com/office/officeart/2005/8/layout/venn2"/>
    <dgm:cxn modelId="{20DAED93-275F-4F41-A16F-B8CF3ECFDF86}" type="presParOf" srcId="{9B8BB894-DBCC-452E-BE5A-A04DDEB9ABA9}" destId="{D9FF759C-F66A-47E2-BA69-F4B53E304678}" srcOrd="1" destOrd="0" presId="urn:microsoft.com/office/officeart/2005/8/layout/venn2"/>
    <dgm:cxn modelId="{CB29218D-33E5-4FBA-96DA-7A0539679C45}" type="presParOf" srcId="{7847FFCC-308D-441D-94B1-FF2123B5528C}" destId="{42FC0622-A356-454B-9262-3CCF25D17F16}" srcOrd="1" destOrd="0" presId="urn:microsoft.com/office/officeart/2005/8/layout/venn2"/>
    <dgm:cxn modelId="{017FB2EE-9C2A-4458-98AC-1CFF5180CE2F}" type="presParOf" srcId="{42FC0622-A356-454B-9262-3CCF25D17F16}" destId="{D06FED38-FF92-4469-BB3A-9A70635C1B60}" srcOrd="0" destOrd="0" presId="urn:microsoft.com/office/officeart/2005/8/layout/venn2"/>
    <dgm:cxn modelId="{53FE8CE7-2828-4B2B-9574-53B725375969}" type="presParOf" srcId="{42FC0622-A356-454B-9262-3CCF25D17F16}" destId="{89893061-23F1-4660-9575-5AC353DA9DB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694464-EDB8-4DEC-BCCC-C858B18C0F07}">
      <dsp:nvSpPr>
        <dsp:cNvPr id="0" name=""/>
        <dsp:cNvSpPr/>
      </dsp:nvSpPr>
      <dsp:spPr>
        <a:xfrm>
          <a:off x="3308114" y="208"/>
          <a:ext cx="1841971" cy="18419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latin typeface="NikoshBAN" pitchFamily="2" charset="0"/>
              <a:cs typeface="NikoshBAN" pitchFamily="2" charset="0"/>
            </a:rPr>
            <a:t>জন্ম</a:t>
          </a:r>
          <a:endParaRPr lang="en-US" sz="2900" kern="1200" dirty="0">
            <a:latin typeface="NikoshBAN" pitchFamily="2" charset="0"/>
            <a:cs typeface="NikoshBAN" pitchFamily="2" charset="0"/>
          </a:endParaRPr>
        </a:p>
      </dsp:txBody>
      <dsp:txXfrm>
        <a:off x="3577864" y="269958"/>
        <a:ext cx="1302471" cy="1302471"/>
      </dsp:txXfrm>
    </dsp:sp>
    <dsp:sp modelId="{FFF0AE84-AA01-4355-978A-80F7DAE4B9C8}">
      <dsp:nvSpPr>
        <dsp:cNvPr id="0" name=""/>
        <dsp:cNvSpPr/>
      </dsp:nvSpPr>
      <dsp:spPr>
        <a:xfrm rot="2160000">
          <a:off x="5091655" y="1414598"/>
          <a:ext cx="488762" cy="621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latin typeface="NikoshBAN" pitchFamily="2" charset="0"/>
            <a:cs typeface="NikoshBAN" pitchFamily="2" charset="0"/>
          </a:endParaRPr>
        </a:p>
      </dsp:txBody>
      <dsp:txXfrm>
        <a:off x="5105657" y="1495838"/>
        <a:ext cx="342133" cy="372999"/>
      </dsp:txXfrm>
    </dsp:sp>
    <dsp:sp modelId="{3084F0B5-E400-4E6D-AA15-7A062048B5C7}">
      <dsp:nvSpPr>
        <dsp:cNvPr id="0" name=""/>
        <dsp:cNvSpPr/>
      </dsp:nvSpPr>
      <dsp:spPr>
        <a:xfrm>
          <a:off x="5544370" y="1624943"/>
          <a:ext cx="1841971" cy="18419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latin typeface="NikoshBAN" pitchFamily="2" charset="0"/>
              <a:cs typeface="NikoshBAN" pitchFamily="2" charset="0"/>
            </a:rPr>
            <a:t>শিক্ষা </a:t>
          </a:r>
          <a:endParaRPr lang="en-US" sz="2900" kern="1200" dirty="0">
            <a:latin typeface="NikoshBAN" pitchFamily="2" charset="0"/>
            <a:cs typeface="NikoshBAN" pitchFamily="2" charset="0"/>
          </a:endParaRPr>
        </a:p>
      </dsp:txBody>
      <dsp:txXfrm>
        <a:off x="5814120" y="1894693"/>
        <a:ext cx="1302471" cy="1302471"/>
      </dsp:txXfrm>
    </dsp:sp>
    <dsp:sp modelId="{6FEA1F81-4627-4834-8600-C4B132879977}">
      <dsp:nvSpPr>
        <dsp:cNvPr id="0" name=""/>
        <dsp:cNvSpPr/>
      </dsp:nvSpPr>
      <dsp:spPr>
        <a:xfrm rot="6480000">
          <a:off x="5798162" y="3536378"/>
          <a:ext cx="488762" cy="621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latin typeface="NikoshBAN" pitchFamily="2" charset="0"/>
            <a:cs typeface="NikoshBAN" pitchFamily="2" charset="0"/>
          </a:endParaRPr>
        </a:p>
      </dsp:txBody>
      <dsp:txXfrm rot="10800000">
        <a:off x="5894132" y="3590985"/>
        <a:ext cx="342133" cy="372999"/>
      </dsp:txXfrm>
    </dsp:sp>
    <dsp:sp modelId="{DF623C8D-2D96-4449-A434-DB16AA7DECDC}">
      <dsp:nvSpPr>
        <dsp:cNvPr id="0" name=""/>
        <dsp:cNvSpPr/>
      </dsp:nvSpPr>
      <dsp:spPr>
        <a:xfrm>
          <a:off x="4690196" y="4253819"/>
          <a:ext cx="1841971" cy="18419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latin typeface="NikoshBAN" pitchFamily="2" charset="0"/>
              <a:cs typeface="NikoshBAN" pitchFamily="2" charset="0"/>
            </a:rPr>
            <a:t>কর্মজীবন </a:t>
          </a:r>
          <a:endParaRPr lang="en-US" sz="2900" kern="1200" dirty="0">
            <a:latin typeface="NikoshBAN" pitchFamily="2" charset="0"/>
            <a:cs typeface="NikoshBAN" pitchFamily="2" charset="0"/>
          </a:endParaRPr>
        </a:p>
      </dsp:txBody>
      <dsp:txXfrm>
        <a:off x="4959946" y="4523569"/>
        <a:ext cx="1302471" cy="1302471"/>
      </dsp:txXfrm>
    </dsp:sp>
    <dsp:sp modelId="{70AD2B24-F1EC-47E0-8060-18FFA29F4C66}">
      <dsp:nvSpPr>
        <dsp:cNvPr id="0" name=""/>
        <dsp:cNvSpPr/>
      </dsp:nvSpPr>
      <dsp:spPr>
        <a:xfrm rot="10800000">
          <a:off x="3998551" y="4863972"/>
          <a:ext cx="488762" cy="621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latin typeface="NikoshBAN" pitchFamily="2" charset="0"/>
            <a:cs typeface="NikoshBAN" pitchFamily="2" charset="0"/>
          </a:endParaRPr>
        </a:p>
      </dsp:txBody>
      <dsp:txXfrm rot="10800000">
        <a:off x="4145180" y="4988305"/>
        <a:ext cx="342133" cy="372999"/>
      </dsp:txXfrm>
    </dsp:sp>
    <dsp:sp modelId="{0C0423C5-5A2C-4E5A-90C9-C247E9837EB0}">
      <dsp:nvSpPr>
        <dsp:cNvPr id="0" name=""/>
        <dsp:cNvSpPr/>
      </dsp:nvSpPr>
      <dsp:spPr>
        <a:xfrm>
          <a:off x="1926032" y="4253819"/>
          <a:ext cx="1841971" cy="18419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latin typeface="NikoshBAN" pitchFamily="2" charset="0"/>
              <a:cs typeface="NikoshBAN" pitchFamily="2" charset="0"/>
            </a:rPr>
            <a:t>সাহিত্যকর্ম </a:t>
          </a:r>
          <a:endParaRPr lang="en-US" sz="2900" kern="1200" dirty="0">
            <a:latin typeface="NikoshBAN" pitchFamily="2" charset="0"/>
            <a:cs typeface="NikoshBAN" pitchFamily="2" charset="0"/>
          </a:endParaRPr>
        </a:p>
      </dsp:txBody>
      <dsp:txXfrm>
        <a:off x="2195782" y="4523569"/>
        <a:ext cx="1302471" cy="1302471"/>
      </dsp:txXfrm>
    </dsp:sp>
    <dsp:sp modelId="{C8AE7293-97E9-4B93-9A38-B2BC0BFB6918}">
      <dsp:nvSpPr>
        <dsp:cNvPr id="0" name=""/>
        <dsp:cNvSpPr/>
      </dsp:nvSpPr>
      <dsp:spPr>
        <a:xfrm rot="15120000">
          <a:off x="2179824" y="3562690"/>
          <a:ext cx="488762" cy="621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latin typeface="NikoshBAN" pitchFamily="2" charset="0"/>
            <a:cs typeface="NikoshBAN" pitchFamily="2" charset="0"/>
          </a:endParaRPr>
        </a:p>
      </dsp:txBody>
      <dsp:txXfrm rot="10800000">
        <a:off x="2275794" y="3756749"/>
        <a:ext cx="342133" cy="372999"/>
      </dsp:txXfrm>
    </dsp:sp>
    <dsp:sp modelId="{E8138DA8-E4F4-4F71-B0EA-C0F421FFB44A}">
      <dsp:nvSpPr>
        <dsp:cNvPr id="0" name=""/>
        <dsp:cNvSpPr/>
      </dsp:nvSpPr>
      <dsp:spPr>
        <a:xfrm>
          <a:off x="1071858" y="1624943"/>
          <a:ext cx="1841971" cy="18419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900" kern="1200" dirty="0" smtClean="0">
              <a:latin typeface="NikoshBAN" pitchFamily="2" charset="0"/>
              <a:cs typeface="NikoshBAN" pitchFamily="2" charset="0"/>
            </a:rPr>
            <a:t>স্বীকৃতি ও মৃত্যু </a:t>
          </a:r>
          <a:endParaRPr lang="en-US" sz="2900" kern="1200" dirty="0">
            <a:latin typeface="NikoshBAN" pitchFamily="2" charset="0"/>
            <a:cs typeface="NikoshBAN" pitchFamily="2" charset="0"/>
          </a:endParaRPr>
        </a:p>
      </dsp:txBody>
      <dsp:txXfrm>
        <a:off x="1341608" y="1894693"/>
        <a:ext cx="1302471" cy="1302471"/>
      </dsp:txXfrm>
    </dsp:sp>
    <dsp:sp modelId="{0BB6E32D-8DCE-4573-9F96-7FAE0186A7AE}">
      <dsp:nvSpPr>
        <dsp:cNvPr id="0" name=""/>
        <dsp:cNvSpPr/>
      </dsp:nvSpPr>
      <dsp:spPr>
        <a:xfrm rot="19440000">
          <a:off x="2855399" y="1430859"/>
          <a:ext cx="488762" cy="6216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>
            <a:latin typeface="NikoshBAN" pitchFamily="2" charset="0"/>
            <a:cs typeface="NikoshBAN" pitchFamily="2" charset="0"/>
          </a:endParaRPr>
        </a:p>
      </dsp:txBody>
      <dsp:txXfrm>
        <a:off x="2869401" y="1598285"/>
        <a:ext cx="342133" cy="37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BC383-3708-4ACF-BEC0-CDFD39B8CE90}">
      <dsp:nvSpPr>
        <dsp:cNvPr id="0" name=""/>
        <dsp:cNvSpPr/>
      </dsp:nvSpPr>
      <dsp:spPr>
        <a:xfrm>
          <a:off x="2209800" y="1346200"/>
          <a:ext cx="2133600" cy="21336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kern="1200" dirty="0" smtClean="0">
              <a:latin typeface="NikoshBAN" pitchFamily="2" charset="0"/>
              <a:cs typeface="NikoshBAN" pitchFamily="2" charset="0"/>
            </a:rPr>
            <a:t>ছবি</a:t>
          </a:r>
          <a:endParaRPr lang="en-US" sz="3800" kern="1200" dirty="0">
            <a:latin typeface="NikoshBAN" pitchFamily="2" charset="0"/>
            <a:cs typeface="NikoshBAN" pitchFamily="2" charset="0"/>
          </a:endParaRPr>
        </a:p>
      </dsp:txBody>
      <dsp:txXfrm>
        <a:off x="2522258" y="1879600"/>
        <a:ext cx="1508683" cy="1066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BECC2-F275-4134-9018-4F129317FED1}">
      <dsp:nvSpPr>
        <dsp:cNvPr id="0" name=""/>
        <dsp:cNvSpPr/>
      </dsp:nvSpPr>
      <dsp:spPr>
        <a:xfrm>
          <a:off x="2434828" y="401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৩রা মে, ১৯২৩খ্রিঃ। মুর্শিদাবাদ জেলার সুন্দরপুরে। </a:t>
          </a:r>
          <a:endParaRPr lang="en-US" sz="1000" kern="1200" dirty="0">
            <a:latin typeface="NikoshBAN" pitchFamily="2" charset="0"/>
            <a:cs typeface="NikoshBAN" pitchFamily="2" charset="0"/>
          </a:endParaRPr>
        </a:p>
      </dsp:txBody>
      <dsp:txXfrm>
        <a:off x="2614422" y="179995"/>
        <a:ext cx="867155" cy="867155"/>
      </dsp:txXfrm>
    </dsp:sp>
    <dsp:sp modelId="{59F729C2-F3CC-4B0D-B323-E74E73271DCB}">
      <dsp:nvSpPr>
        <dsp:cNvPr id="0" name=""/>
        <dsp:cNvSpPr/>
      </dsp:nvSpPr>
      <dsp:spPr>
        <a:xfrm rot="2160000">
          <a:off x="3622675" y="942976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3632045" y="996915"/>
        <a:ext cx="228964" cy="248335"/>
      </dsp:txXfrm>
    </dsp:sp>
    <dsp:sp modelId="{834FAFC0-0125-42C3-BEB3-5406379AC6EF}">
      <dsp:nvSpPr>
        <dsp:cNvPr id="0" name=""/>
        <dsp:cNvSpPr/>
      </dsp:nvSpPr>
      <dsp:spPr>
        <a:xfrm>
          <a:off x="3926250" y="1083982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১৯৪৭ সালে বিএ(কোলকাতা লেডি  ব্রবর্ণ কলেজ) ও এম এ (ঢাকা )বিশ্ববিদ্যালয়। </a:t>
          </a:r>
          <a:endParaRPr lang="en-US" sz="1000" kern="1200" dirty="0">
            <a:latin typeface="NikoshBAN" pitchFamily="2" charset="0"/>
            <a:cs typeface="NikoshBAN" pitchFamily="2" charset="0"/>
          </a:endParaRPr>
        </a:p>
      </dsp:txBody>
      <dsp:txXfrm>
        <a:off x="4105844" y="1263576"/>
        <a:ext cx="867155" cy="867155"/>
      </dsp:txXfrm>
    </dsp:sp>
    <dsp:sp modelId="{1739008B-0DDF-4DAF-A466-92C8218AE592}">
      <dsp:nvSpPr>
        <dsp:cNvPr id="0" name=""/>
        <dsp:cNvSpPr/>
      </dsp:nvSpPr>
      <dsp:spPr>
        <a:xfrm rot="6480000">
          <a:off x="4093900" y="2358041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4158126" y="2394156"/>
        <a:ext cx="228964" cy="248335"/>
      </dsp:txXfrm>
    </dsp:sp>
    <dsp:sp modelId="{A30ACD15-5847-4FA9-8F5F-87752405708C}">
      <dsp:nvSpPr>
        <dsp:cNvPr id="0" name=""/>
        <dsp:cNvSpPr/>
      </dsp:nvSpPr>
      <dsp:spPr>
        <a:xfrm>
          <a:off x="3356577" y="2837255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একাত্তরের দিনগুলি, গজকচ্ছপ,সাত্তি তারার ঝিকিমিকি, ক্যন্সারের সঙ্গে বসবাস, </a:t>
          </a:r>
          <a:r>
            <a:rPr lang="bn-BD" sz="1000" kern="1200" smtClean="0">
              <a:latin typeface="NikoshBAN" pitchFamily="2" charset="0"/>
              <a:cs typeface="NikoshBAN" pitchFamily="2" charset="0"/>
            </a:rPr>
            <a:t>প্রবাসের দিনগুলি।</a:t>
          </a:r>
          <a:endParaRPr lang="en-US" sz="1000" kern="1200" dirty="0">
            <a:latin typeface="NikoshBAN" pitchFamily="2" charset="0"/>
            <a:cs typeface="NikoshBAN" pitchFamily="2" charset="0"/>
          </a:endParaRPr>
        </a:p>
      </dsp:txBody>
      <dsp:txXfrm>
        <a:off x="3536171" y="3016849"/>
        <a:ext cx="867155" cy="867155"/>
      </dsp:txXfrm>
    </dsp:sp>
    <dsp:sp modelId="{311AFCCA-0EA7-4FBD-BD50-C3CCE2DC18BF}">
      <dsp:nvSpPr>
        <dsp:cNvPr id="0" name=""/>
        <dsp:cNvSpPr/>
      </dsp:nvSpPr>
      <dsp:spPr>
        <a:xfrm rot="10799215">
          <a:off x="2959048" y="3243680"/>
          <a:ext cx="280920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3043324" y="3326448"/>
        <a:ext cx="196644" cy="248335"/>
      </dsp:txXfrm>
    </dsp:sp>
    <dsp:sp modelId="{E86109CE-5EB1-42ED-B005-E6D7929CFEEC}">
      <dsp:nvSpPr>
        <dsp:cNvPr id="0" name=""/>
        <dsp:cNvSpPr/>
      </dsp:nvSpPr>
      <dsp:spPr>
        <a:xfrm>
          <a:off x="1600195" y="2837656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প্রধান শিক্ষক , সিদ্ধেশ্বরী গার্লস  স্কুল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অধ্যাপক , ঢাকা  টিচের্স ট্রেনিং কলেজ।  </a:t>
          </a:r>
          <a:endParaRPr lang="en-US" sz="1000" kern="1200" dirty="0">
            <a:latin typeface="NikoshBAN" pitchFamily="2" charset="0"/>
            <a:cs typeface="NikoshBAN" pitchFamily="2" charset="0"/>
          </a:endParaRPr>
        </a:p>
      </dsp:txBody>
      <dsp:txXfrm>
        <a:off x="1779789" y="3017250"/>
        <a:ext cx="867155" cy="867155"/>
      </dsp:txXfrm>
    </dsp:sp>
    <dsp:sp modelId="{A24B045E-9E6E-4AB3-A775-7A7A6746EB2F}">
      <dsp:nvSpPr>
        <dsp:cNvPr id="0" name=""/>
        <dsp:cNvSpPr/>
      </dsp:nvSpPr>
      <dsp:spPr>
        <a:xfrm rot="14968078">
          <a:off x="1717106" y="2376124"/>
          <a:ext cx="342531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 rot="10800000">
        <a:off x="1786506" y="2507018"/>
        <a:ext cx="239772" cy="248335"/>
      </dsp:txXfrm>
    </dsp:sp>
    <dsp:sp modelId="{93460E67-216E-46B9-A22B-7DF42A4BAD7E}">
      <dsp:nvSpPr>
        <dsp:cNvPr id="0" name=""/>
        <dsp:cNvSpPr/>
      </dsp:nvSpPr>
      <dsp:spPr>
        <a:xfrm>
          <a:off x="943405" y="1083982"/>
          <a:ext cx="1226343" cy="1226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বাংলা একাডেমী পুরস্কের  লাভ।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000" kern="1200" dirty="0" smtClean="0">
              <a:latin typeface="NikoshBAN" pitchFamily="2" charset="0"/>
              <a:cs typeface="NikoshBAN" pitchFamily="2" charset="0"/>
            </a:rPr>
            <a:t>মৃত্যুঃ ২৬ জুন, ১৯৯৪ খ্রিঃ। </a:t>
          </a:r>
          <a:endParaRPr lang="en-US" sz="1000" kern="1200" dirty="0">
            <a:latin typeface="NikoshBAN" pitchFamily="2" charset="0"/>
            <a:cs typeface="NikoshBAN" pitchFamily="2" charset="0"/>
          </a:endParaRPr>
        </a:p>
      </dsp:txBody>
      <dsp:txXfrm>
        <a:off x="1122999" y="1263576"/>
        <a:ext cx="867155" cy="867155"/>
      </dsp:txXfrm>
    </dsp:sp>
    <dsp:sp modelId="{E400F000-EF8F-4577-BB89-1CE80F002EAA}">
      <dsp:nvSpPr>
        <dsp:cNvPr id="0" name=""/>
        <dsp:cNvSpPr/>
      </dsp:nvSpPr>
      <dsp:spPr>
        <a:xfrm rot="19440000">
          <a:off x="2131253" y="953859"/>
          <a:ext cx="327092" cy="4138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2140623" y="1065476"/>
        <a:ext cx="228964" cy="2483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21967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 সবাইকে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479" y="1371600"/>
            <a:ext cx="6165503" cy="463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28600"/>
            <a:ext cx="2743200" cy="6096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438400"/>
            <a:ext cx="4572000" cy="1828799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নামঃ প্রণব প্রসন্ন মিশ্র </a:t>
            </a:r>
          </a:p>
          <a:p>
            <a:r>
              <a:rPr lang="bn-BD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সহকারি শিক্ষক (বাংলা) </a:t>
            </a:r>
          </a:p>
          <a:p>
            <a:r>
              <a:rPr lang="bn-BD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ঝালকাঠি সরকারি উচ্চ বিদ্যালয় </a:t>
            </a:r>
            <a:endParaRPr lang="en-US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1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0"/>
            <a:ext cx="2514600" cy="1143000"/>
          </a:xfrm>
        </p:spPr>
        <p:txBody>
          <a:bodyPr/>
          <a:lstStyle/>
          <a:p>
            <a:r>
              <a:rPr lang="bn-BD" u="sng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u="sng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n-BD" sz="3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বাংলা প্রথম পত্র (গদ্য) </a:t>
            </a:r>
          </a:p>
          <a:p>
            <a:r>
              <a:rPr lang="bn-BD" sz="32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বিষয়বস্তুঃ একাত্তরের দিনগুলি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লেখিকাঃ জাহানারা ইমাম </a:t>
            </a:r>
          </a:p>
          <a:p>
            <a:r>
              <a:rPr lang="bn-BD" sz="3200" dirty="0" smtClean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r>
              <a:rPr lang="bn-BD" sz="32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তারিখঃ ০৮/০২/২০১৪ খ্রিঃ। </a:t>
            </a:r>
            <a:endParaRPr lang="en-US" sz="3200" dirty="0">
              <a:solidFill>
                <a:srgbClr val="66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650" y="1524000"/>
            <a:ext cx="3441700" cy="4368800"/>
          </a:xfrm>
        </p:spPr>
      </p:pic>
    </p:spTree>
    <p:extLst>
      <p:ext uri="{BB962C8B-B14F-4D97-AF65-F5344CB8AC3E}">
        <p14:creationId xmlns:p14="http://schemas.microsoft.com/office/powerpoint/2010/main" val="50517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228600"/>
            <a:ext cx="1676400" cy="563562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১৯৭১ সালের মুক্তিযুদ্ধ সম্পর্কে বলতে পারবে।</a:t>
            </a:r>
          </a:p>
          <a:p>
            <a:pPr lvl="0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১৯৭১ সালে পাকিস্তানি হানাদার বাহিনীর নিরমম অত্যাচারের কথা </a:t>
            </a: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বর্ণনা করতে পারবে।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মুক্তিযুদ্ধকালীন জনজীবনের আতঙ্ক, দুর্ভগ ও আত্মত্যাগ ব্যাখ্যা করতে পারবে। </a:t>
            </a:r>
          </a:p>
          <a:p>
            <a:r>
              <a:rPr lang="bn-BD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পাকিস্তানি সেনাবাহিনীর আত্মসমর্পণের ঘটনা বর্ণনা করতে পারবে। </a:t>
            </a:r>
          </a:p>
          <a:p>
            <a:r>
              <a:rPr lang="bn-BD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শহিদ জননী জাহানারা ইমামের আত্মত্যাগ ব্যাখ্যা করতে পারবে।   </a:t>
            </a:r>
            <a:endParaRPr lang="en-US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0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31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ছবি গুলোতে কী দেখতে পাচ্ছ? </a:t>
            </a:r>
            <a:r>
              <a:rPr lang="bn-BD" sz="31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72000"/>
            <a:ext cx="2514600" cy="190500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66925"/>
            <a:ext cx="1475114" cy="1362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1" y="2066925"/>
            <a:ext cx="1434143" cy="1362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81400"/>
            <a:ext cx="2922913" cy="243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52400"/>
            <a:ext cx="5410200" cy="3886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4572000"/>
            <a:ext cx="27051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0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একাত্তরের দিনগুলি </a:t>
            </a:r>
            <a:endParaRPr lang="en-US" sz="5400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46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76200"/>
            <a:ext cx="2590800" cy="609600"/>
          </a:xfrm>
        </p:spPr>
        <p:txBody>
          <a:bodyPr>
            <a:normAutofit fontScale="90000"/>
          </a:bodyPr>
          <a:lstStyle/>
          <a:p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লেখক পরিচিতিঃ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97453213"/>
              </p:ext>
            </p:extLst>
          </p:nvPr>
        </p:nvGraphicFramePr>
        <p:xfrm>
          <a:off x="609600" y="685800"/>
          <a:ext cx="8458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43010573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667000"/>
            <a:ext cx="21336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3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7703247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একক কাজ </a:t>
            </a:r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22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274638"/>
            <a:ext cx="1905000" cy="563562"/>
          </a:xfrm>
        </p:spPr>
        <p:txBody>
          <a:bodyPr>
            <a:normAutofit fontScale="90000"/>
          </a:bodyPr>
          <a:lstStyle/>
          <a:p>
            <a:r>
              <a:rPr lang="bn-BD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 পত্র-১ </a:t>
            </a:r>
            <a:endParaRPr lang="en-US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20574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খাতায় লেখক পরিচিতি ছক তৈরি করবে---- </a:t>
            </a:r>
            <a:endParaRPr lang="en-US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29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3886200" cy="715962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660066"/>
                </a:solidFill>
                <a:latin typeface="NikoshBAN" pitchFamily="2" charset="0"/>
                <a:cs typeface="NikoshBAN" pitchFamily="2" charset="0"/>
              </a:rPr>
              <a:t>একটি ভিডিও চিত্র দেখঃ </a:t>
            </a:r>
            <a:endParaRPr lang="en-US" dirty="0">
              <a:solidFill>
                <a:srgbClr val="660066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229226"/>
              </p:ext>
            </p:extLst>
          </p:nvPr>
        </p:nvGraphicFramePr>
        <p:xfrm>
          <a:off x="2747963" y="3086100"/>
          <a:ext cx="36464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ackager Shell Object" showAsIcon="1" r:id="rId3" imgW="3645720" imgH="685800" progId="Package">
                  <p:embed/>
                </p:oleObj>
              </mc:Choice>
              <mc:Fallback>
                <p:oleObj name="Packager Shell Object" showAsIcon="1" r:id="rId3" imgW="36457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7963" y="3086100"/>
                        <a:ext cx="36464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142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0"/>
            <a:ext cx="2438400" cy="1143000"/>
          </a:xfrm>
        </p:spPr>
        <p:txBody>
          <a:bodyPr>
            <a:normAutofit fontScale="90000"/>
          </a:bodyPr>
          <a:lstStyle/>
          <a:p>
            <a:r>
              <a:rPr lang="bn-BD" b="1" u="sng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জোড়ায় কাজঃ </a:t>
            </a:r>
            <a:endParaRPr lang="en-US" b="1" u="sng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2743200" cy="198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676400"/>
            <a:ext cx="2667000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676400"/>
            <a:ext cx="274320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419599"/>
            <a:ext cx="2743200" cy="20894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419600"/>
            <a:ext cx="2667000" cy="20894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419600"/>
            <a:ext cx="2743200" cy="208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8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13" y="0"/>
            <a:ext cx="4141932" cy="3124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006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0673"/>
            <a:ext cx="3505200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76467" y="4386003"/>
            <a:ext cx="2765138" cy="17456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250623"/>
            <a:ext cx="2819400" cy="357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9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1905000" cy="563562"/>
          </a:xfrm>
        </p:spPr>
        <p:txBody>
          <a:bodyPr>
            <a:normAutofit fontScale="90000"/>
          </a:bodyPr>
          <a:lstStyle/>
          <a:p>
            <a:r>
              <a:rPr lang="bn-BD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কর্ম পত্র-২ </a:t>
            </a:r>
            <a:endParaRPr lang="en-US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799" y="1009471"/>
            <a:ext cx="175260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বিরান</a:t>
            </a:r>
          </a:p>
          <a:p>
            <a:pPr lvl="0"/>
            <a:endParaRPr lang="bn-BD" sz="4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bn-BD" sz="48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bn-BD" sz="4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bn-BD" sz="48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4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খুরপি</a:t>
            </a:r>
            <a:endParaRPr lang="bn-BD" sz="48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endParaRPr lang="bn-BD" sz="4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28599"/>
            <a:ext cx="6019799" cy="35919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876800"/>
            <a:ext cx="2971800" cy="13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752600" cy="620236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ea typeface="+mn-ea"/>
                <a:cs typeface="NikoshBAN" pitchFamily="2" charset="0"/>
              </a:rPr>
              <a:t>বেয়নেট</a:t>
            </a:r>
            <a:r>
              <a:rPr lang="bn-BD" sz="4800" dirty="0">
                <a:solidFill>
                  <a:srgbClr val="0000CC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bn-BD" sz="4800" dirty="0">
                <a:solidFill>
                  <a:srgbClr val="0000CC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bn-BD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bn-BD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 smtClean="0">
                <a:solidFill>
                  <a:srgbClr val="663300"/>
                </a:solidFill>
                <a:latin typeface="NikoshBAN" pitchFamily="2" charset="0"/>
                <a:ea typeface="+mn-ea"/>
                <a:cs typeface="NikoshBAN" pitchFamily="2" charset="0"/>
              </a:rPr>
              <a:t>রুমী  </a:t>
            </a: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/>
            </a:r>
            <a:br>
              <a:rPr lang="en-US" sz="4800" dirty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</a:br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228600"/>
            <a:ext cx="3505200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3218028"/>
            <a:ext cx="3505200" cy="366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7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200" y="274638"/>
            <a:ext cx="2667000" cy="715962"/>
          </a:xfrm>
        </p:spPr>
        <p:txBody>
          <a:bodyPr>
            <a:noAutofit/>
          </a:bodyPr>
          <a:lstStyle/>
          <a:p>
            <a:r>
              <a:rPr lang="bn-BD" sz="54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133600"/>
            <a:ext cx="723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স্বাধীন বাংলা বেতার কেন্দ্র মুক্তিযোদ্ধাদের উজ্জীবিত করতে নেপথ্য ভুমিকা রেখেছিল। তারেক মাসুদ ‘মুক্তির গান’ প্রামাণ্যচিত্রে দেখিয়েছেন শিল্পীরা বিভিন্ন ক্যাম্পে গিয়ে মুক্তিযোদ্ধাদের উজ্জীবিত করছেন। যুদ্ধ কেবল মুক্তিযোদ্ধারা করেনি। এ যুদ্ধে শিল্পী, কলাকুশলী ও শব্দ সৈনিকের ভুমিকাও ছিল।  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2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096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(ক) উদ্দীপকের ভাবনা ‘একাত্তরের দিনগুলি’র কোন দিকটি উন্মোচিত করেছে? ব্যাখ্যা কর। </a:t>
            </a:r>
            <a:endParaRPr lang="en-US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3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4000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কর্ম </a:t>
            </a:r>
            <a:r>
              <a:rPr lang="bn-BD" sz="4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পত্র-৩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3622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দলগত ভাবে উত্তর খাতায় তৈরি করবে। </a:t>
            </a:r>
            <a:endParaRPr lang="en-US" sz="40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5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72032095"/>
              </p:ext>
            </p:extLst>
          </p:nvPr>
        </p:nvGraphicFramePr>
        <p:xfrm>
          <a:off x="0" y="0"/>
          <a:ext cx="85344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623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954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28825" y="885825"/>
            <a:ext cx="5086350" cy="5086350"/>
            <a:chOff x="1724024" y="1695449"/>
            <a:chExt cx="5086350" cy="5086350"/>
          </a:xfrm>
        </p:grpSpPr>
        <p:sp>
          <p:nvSpPr>
            <p:cNvPr id="5" name="Oval 4"/>
            <p:cNvSpPr/>
            <p:nvPr/>
          </p:nvSpPr>
          <p:spPr>
            <a:xfrm>
              <a:off x="1724024" y="1695449"/>
              <a:ext cx="5086350" cy="508635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Oval 4"/>
            <p:cNvSpPr/>
            <p:nvPr/>
          </p:nvSpPr>
          <p:spPr>
            <a:xfrm>
              <a:off x="2468903" y="2967037"/>
              <a:ext cx="3596592" cy="25431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7368" tIns="277368" rIns="277368" bIns="277368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900" kern="12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3733801" y="2971800"/>
            <a:ext cx="19811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685800"/>
            <a:ext cx="175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638044"/>
            <a:ext cx="6629400" cy="414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5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270</Words>
  <Application>Microsoft Office PowerPoint</Application>
  <PresentationFormat>On-screen Show (4:3)</PresentationFormat>
  <Paragraphs>59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</vt:lpstr>
      <vt:lpstr>PowerPoint Presentation</vt:lpstr>
      <vt:lpstr>শিক্ষক পরিচিতি </vt:lpstr>
      <vt:lpstr>পাঠ পরিচিতি </vt:lpstr>
      <vt:lpstr>শিখনফল</vt:lpstr>
      <vt:lpstr>ছবি গুলোতে কী দেখতে পাচ্ছ?  </vt:lpstr>
      <vt:lpstr>আজকের পাঠ </vt:lpstr>
      <vt:lpstr>লেখক পরিচিতিঃ  </vt:lpstr>
      <vt:lpstr>PowerPoint Presentation</vt:lpstr>
      <vt:lpstr>কর্ম পত্র-১ </vt:lpstr>
      <vt:lpstr>একটি ভিডিও চিত্র দেখঃ </vt:lpstr>
      <vt:lpstr>জোড়ায় কাজঃ </vt:lpstr>
      <vt:lpstr>PowerPoint Presentation</vt:lpstr>
      <vt:lpstr>কর্ম পত্র-২ </vt:lpstr>
      <vt:lpstr>বেয়নেট     রুমী     </vt:lpstr>
      <vt:lpstr>দলীয় কাজ </vt:lpstr>
      <vt:lpstr>PowerPoint Presentation</vt:lpstr>
      <vt:lpstr>কর্ম পত্র-৩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43</cp:revision>
  <dcterms:created xsi:type="dcterms:W3CDTF">2006-08-16T00:00:00Z</dcterms:created>
  <dcterms:modified xsi:type="dcterms:W3CDTF">2014-02-10T14:18:27Z</dcterms:modified>
</cp:coreProperties>
</file>