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20" r:id="rId6"/>
  </p:sldMasterIdLst>
  <p:notesMasterIdLst>
    <p:notesMasterId r:id="rId27"/>
  </p:notesMasterIdLst>
  <p:sldIdLst>
    <p:sldId id="256" r:id="rId7"/>
    <p:sldId id="283" r:id="rId8"/>
    <p:sldId id="261" r:id="rId9"/>
    <p:sldId id="258" r:id="rId10"/>
    <p:sldId id="260" r:id="rId11"/>
    <p:sldId id="268" r:id="rId12"/>
    <p:sldId id="262" r:id="rId13"/>
    <p:sldId id="266" r:id="rId14"/>
    <p:sldId id="274" r:id="rId15"/>
    <p:sldId id="269" r:id="rId16"/>
    <p:sldId id="273" r:id="rId17"/>
    <p:sldId id="284" r:id="rId18"/>
    <p:sldId id="276" r:id="rId19"/>
    <p:sldId id="277" r:id="rId20"/>
    <p:sldId id="278" r:id="rId21"/>
    <p:sldId id="279" r:id="rId22"/>
    <p:sldId id="280" r:id="rId23"/>
    <p:sldId id="264" r:id="rId24"/>
    <p:sldId id="265" r:id="rId25"/>
    <p:sldId id="275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8486E0E-0BEE-48EC-AC4C-E33F69F4DCD0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76116697-A86E-4260-BA2F-0645945FB5E6}">
      <dgm:prSet phldrT="[Text]" custT="1"/>
      <dgm:spPr/>
      <dgm:t>
        <a:bodyPr/>
        <a:lstStyle/>
        <a:p>
          <a:r>
            <a:rPr lang="en-US" sz="4000" dirty="0" smtClean="0">
              <a:solidFill>
                <a:srgbClr val="FF0000"/>
              </a:solidFill>
            </a:rPr>
            <a:t>Adjective</a:t>
          </a:r>
          <a:endParaRPr lang="en-US" sz="4000" dirty="0">
            <a:solidFill>
              <a:srgbClr val="FF0000"/>
            </a:solidFill>
          </a:endParaRPr>
        </a:p>
      </dgm:t>
    </dgm:pt>
    <dgm:pt modelId="{AF072216-D1FC-47F8-9C22-2A0FB45B8641}" type="parTrans" cxnId="{AB9F30AB-7965-4893-A89C-D61A9E92C8EE}">
      <dgm:prSet/>
      <dgm:spPr/>
      <dgm:t>
        <a:bodyPr/>
        <a:lstStyle/>
        <a:p>
          <a:endParaRPr lang="en-US"/>
        </a:p>
      </dgm:t>
    </dgm:pt>
    <dgm:pt modelId="{15E6DCA3-6DCF-4692-A9E0-495C14763BEE}" type="sibTrans" cxnId="{AB9F30AB-7965-4893-A89C-D61A9E92C8EE}">
      <dgm:prSet/>
      <dgm:spPr/>
      <dgm:t>
        <a:bodyPr/>
        <a:lstStyle/>
        <a:p>
          <a:endParaRPr lang="en-US"/>
        </a:p>
      </dgm:t>
    </dgm:pt>
    <dgm:pt modelId="{9B9FE55E-FD79-4C1F-B4BC-669AF9258C8B}">
      <dgm:prSet phldrT="[Text]" custT="1"/>
      <dgm:spPr/>
      <dgm:t>
        <a:bodyPr/>
        <a:lstStyle/>
        <a:p>
          <a:r>
            <a:rPr lang="en-US" sz="4800" dirty="0" smtClean="0">
              <a:solidFill>
                <a:srgbClr val="FFC000"/>
              </a:solidFill>
            </a:rPr>
            <a:t>Quality</a:t>
          </a:r>
          <a:endParaRPr lang="en-US" sz="4800" dirty="0">
            <a:solidFill>
              <a:srgbClr val="FFC000"/>
            </a:solidFill>
          </a:endParaRPr>
        </a:p>
      </dgm:t>
    </dgm:pt>
    <dgm:pt modelId="{D84B29E3-03A2-4BA0-96DA-3DB81FA6F510}" type="parTrans" cxnId="{0C0BFC0B-53EC-4FAF-A5AA-40FC77A375AC}">
      <dgm:prSet/>
      <dgm:spPr/>
      <dgm:t>
        <a:bodyPr/>
        <a:lstStyle/>
        <a:p>
          <a:endParaRPr lang="en-US"/>
        </a:p>
      </dgm:t>
    </dgm:pt>
    <dgm:pt modelId="{BBB014E5-D53C-4925-B96E-B1DEA48C9506}" type="sibTrans" cxnId="{0C0BFC0B-53EC-4FAF-A5AA-40FC77A375AC}">
      <dgm:prSet/>
      <dgm:spPr/>
      <dgm:t>
        <a:bodyPr/>
        <a:lstStyle/>
        <a:p>
          <a:endParaRPr lang="en-US"/>
        </a:p>
      </dgm:t>
    </dgm:pt>
    <dgm:pt modelId="{6D24385A-E8D9-49AA-B29E-150F0A279B87}">
      <dgm:prSet phldrT="[Text]" custT="1"/>
      <dgm:spPr/>
      <dgm:t>
        <a:bodyPr/>
        <a:lstStyle/>
        <a:p>
          <a:r>
            <a:rPr lang="en-US" sz="4000" dirty="0" smtClean="0">
              <a:solidFill>
                <a:schemeClr val="tx1"/>
              </a:solidFill>
            </a:rPr>
            <a:t>Quantity</a:t>
          </a:r>
          <a:endParaRPr lang="en-US" sz="4000" dirty="0">
            <a:solidFill>
              <a:schemeClr val="tx1"/>
            </a:solidFill>
          </a:endParaRPr>
        </a:p>
      </dgm:t>
    </dgm:pt>
    <dgm:pt modelId="{4C3BE697-4C25-47AF-A638-D7C4733D14D9}" type="parTrans" cxnId="{4FC6A07B-B749-47F7-8FFE-03F8E50849E7}">
      <dgm:prSet/>
      <dgm:spPr/>
      <dgm:t>
        <a:bodyPr/>
        <a:lstStyle/>
        <a:p>
          <a:endParaRPr lang="en-US"/>
        </a:p>
      </dgm:t>
    </dgm:pt>
    <dgm:pt modelId="{D13623F8-EE9E-40ED-8C34-F11E7FA59EBF}" type="sibTrans" cxnId="{4FC6A07B-B749-47F7-8FFE-03F8E50849E7}">
      <dgm:prSet/>
      <dgm:spPr/>
      <dgm:t>
        <a:bodyPr/>
        <a:lstStyle/>
        <a:p>
          <a:endParaRPr lang="en-US"/>
        </a:p>
      </dgm:t>
    </dgm:pt>
    <dgm:pt modelId="{394655AE-6E64-4C77-86FF-37E3B30CEB7D}">
      <dgm:prSet phldrT="[Text]" custT="1"/>
      <dgm:spPr/>
      <dgm:t>
        <a:bodyPr/>
        <a:lstStyle/>
        <a:p>
          <a:r>
            <a:rPr lang="en-US" sz="4400" dirty="0" smtClean="0">
              <a:solidFill>
                <a:srgbClr val="FFFF00"/>
              </a:solidFill>
            </a:rPr>
            <a:t>Number</a:t>
          </a:r>
          <a:endParaRPr lang="en-US" sz="4400" dirty="0">
            <a:solidFill>
              <a:srgbClr val="FFFF00"/>
            </a:solidFill>
          </a:endParaRPr>
        </a:p>
      </dgm:t>
    </dgm:pt>
    <dgm:pt modelId="{A74C3446-6DF6-403F-8A40-358C49D316D8}" type="parTrans" cxnId="{14458674-68E3-4810-AB73-9B77A2244731}">
      <dgm:prSet/>
      <dgm:spPr/>
      <dgm:t>
        <a:bodyPr/>
        <a:lstStyle/>
        <a:p>
          <a:endParaRPr lang="en-US"/>
        </a:p>
      </dgm:t>
    </dgm:pt>
    <dgm:pt modelId="{560D2307-A4D1-49D0-9B6E-C591E287EF2E}" type="sibTrans" cxnId="{14458674-68E3-4810-AB73-9B77A2244731}">
      <dgm:prSet/>
      <dgm:spPr/>
      <dgm:t>
        <a:bodyPr/>
        <a:lstStyle/>
        <a:p>
          <a:endParaRPr lang="en-US"/>
        </a:p>
      </dgm:t>
    </dgm:pt>
    <dgm:pt modelId="{C79EA3AF-9429-44C0-8BDD-1F267523A150}">
      <dgm:prSet phldrT="[Text]" custT="1"/>
      <dgm:spPr/>
      <dgm:t>
        <a:bodyPr/>
        <a:lstStyle/>
        <a:p>
          <a:r>
            <a:rPr lang="en-US" sz="4800" dirty="0" smtClean="0">
              <a:solidFill>
                <a:schemeClr val="tx1"/>
              </a:solidFill>
            </a:rPr>
            <a:t>Pronominal</a:t>
          </a:r>
          <a:endParaRPr lang="en-US" sz="4800" dirty="0">
            <a:solidFill>
              <a:schemeClr val="tx1"/>
            </a:solidFill>
          </a:endParaRPr>
        </a:p>
      </dgm:t>
    </dgm:pt>
    <dgm:pt modelId="{07516461-87AE-4853-9D09-732FFD9B116B}" type="parTrans" cxnId="{45144C70-D2B1-4D44-9C55-FD2264A889CC}">
      <dgm:prSet/>
      <dgm:spPr/>
      <dgm:t>
        <a:bodyPr/>
        <a:lstStyle/>
        <a:p>
          <a:endParaRPr lang="en-US"/>
        </a:p>
      </dgm:t>
    </dgm:pt>
    <dgm:pt modelId="{7218DF7B-0299-4004-8F0F-E8B1B45B28AA}" type="sibTrans" cxnId="{45144C70-D2B1-4D44-9C55-FD2264A889CC}">
      <dgm:prSet/>
      <dgm:spPr/>
      <dgm:t>
        <a:bodyPr/>
        <a:lstStyle/>
        <a:p>
          <a:endParaRPr lang="en-US"/>
        </a:p>
      </dgm:t>
    </dgm:pt>
    <dgm:pt modelId="{861DBFCB-41B6-4CFD-8EC6-958F84FCBAAB}" type="pres">
      <dgm:prSet presAssocID="{48486E0E-0BEE-48EC-AC4C-E33F69F4DCD0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DDBF24C-298F-4AA5-AFBC-C72FAE4BD120}" type="pres">
      <dgm:prSet presAssocID="{76116697-A86E-4260-BA2F-0645945FB5E6}" presName="centerShape" presStyleLbl="node0" presStyleIdx="0" presStyleCnt="1" custScaleX="123457" custLinFactNeighborX="-1083" custLinFactNeighborY="-7338"/>
      <dgm:spPr/>
      <dgm:t>
        <a:bodyPr/>
        <a:lstStyle/>
        <a:p>
          <a:endParaRPr lang="en-US"/>
        </a:p>
      </dgm:t>
    </dgm:pt>
    <dgm:pt modelId="{A848496A-1D0F-4AA9-B4CC-4896753CF5DA}" type="pres">
      <dgm:prSet presAssocID="{D84B29E3-03A2-4BA0-96DA-3DB81FA6F510}" presName="parTrans" presStyleLbl="bgSibTrans2D1" presStyleIdx="0" presStyleCnt="4"/>
      <dgm:spPr/>
      <dgm:t>
        <a:bodyPr/>
        <a:lstStyle/>
        <a:p>
          <a:endParaRPr lang="en-US"/>
        </a:p>
      </dgm:t>
    </dgm:pt>
    <dgm:pt modelId="{82C6B24C-2865-4FBB-B91B-A1DB38470B2E}" type="pres">
      <dgm:prSet presAssocID="{9B9FE55E-FD79-4C1F-B4BC-669AF9258C8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3588678-64A5-4ABD-80B2-76BB9138B7CC}" type="pres">
      <dgm:prSet presAssocID="{4C3BE697-4C25-47AF-A638-D7C4733D14D9}" presName="parTrans" presStyleLbl="bgSibTrans2D1" presStyleIdx="1" presStyleCnt="4"/>
      <dgm:spPr/>
      <dgm:t>
        <a:bodyPr/>
        <a:lstStyle/>
        <a:p>
          <a:endParaRPr lang="en-US"/>
        </a:p>
      </dgm:t>
    </dgm:pt>
    <dgm:pt modelId="{4D7530AF-8782-477B-91E6-B89A40695634}" type="pres">
      <dgm:prSet presAssocID="{6D24385A-E8D9-49AA-B29E-150F0A279B8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0058D65-2AFD-47F3-B1E6-5ECFC3B60DD7}" type="pres">
      <dgm:prSet presAssocID="{A74C3446-6DF6-403F-8A40-358C49D316D8}" presName="parTrans" presStyleLbl="bgSibTrans2D1" presStyleIdx="2" presStyleCnt="4"/>
      <dgm:spPr/>
      <dgm:t>
        <a:bodyPr/>
        <a:lstStyle/>
        <a:p>
          <a:endParaRPr lang="en-US"/>
        </a:p>
      </dgm:t>
    </dgm:pt>
    <dgm:pt modelId="{62D7C3A8-85D3-4F61-8E73-FD138707EBFF}" type="pres">
      <dgm:prSet presAssocID="{394655AE-6E64-4C77-86FF-37E3B30CEB7D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3BC2AA-77F0-459E-B023-3EBCC3E963E4}" type="pres">
      <dgm:prSet presAssocID="{07516461-87AE-4853-9D09-732FFD9B116B}" presName="parTrans" presStyleLbl="bgSibTrans2D1" presStyleIdx="3" presStyleCnt="4"/>
      <dgm:spPr/>
      <dgm:t>
        <a:bodyPr/>
        <a:lstStyle/>
        <a:p>
          <a:endParaRPr lang="en-US"/>
        </a:p>
      </dgm:t>
    </dgm:pt>
    <dgm:pt modelId="{DF4162BD-EA0D-48BA-AA04-5034D12EE9DF}" type="pres">
      <dgm:prSet presAssocID="{C79EA3AF-9429-44C0-8BDD-1F267523A150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433E17-981A-49C7-9A66-B4B2B9EF02DB}" type="presOf" srcId="{394655AE-6E64-4C77-86FF-37E3B30CEB7D}" destId="{62D7C3A8-85D3-4F61-8E73-FD138707EBFF}" srcOrd="0" destOrd="0" presId="urn:microsoft.com/office/officeart/2005/8/layout/radial4"/>
    <dgm:cxn modelId="{57EACC2D-6E44-4851-A2B2-F6CC43E21CB9}" type="presOf" srcId="{D84B29E3-03A2-4BA0-96DA-3DB81FA6F510}" destId="{A848496A-1D0F-4AA9-B4CC-4896753CF5DA}" srcOrd="0" destOrd="0" presId="urn:microsoft.com/office/officeart/2005/8/layout/radial4"/>
    <dgm:cxn modelId="{C7623427-C96C-4FED-BF00-77E429DD0B08}" type="presOf" srcId="{76116697-A86E-4260-BA2F-0645945FB5E6}" destId="{6DDBF24C-298F-4AA5-AFBC-C72FAE4BD120}" srcOrd="0" destOrd="0" presId="urn:microsoft.com/office/officeart/2005/8/layout/radial4"/>
    <dgm:cxn modelId="{660E3CCE-A106-4A0D-B9EA-0C7E1457054D}" type="presOf" srcId="{4C3BE697-4C25-47AF-A638-D7C4733D14D9}" destId="{33588678-64A5-4ABD-80B2-76BB9138B7CC}" srcOrd="0" destOrd="0" presId="urn:microsoft.com/office/officeart/2005/8/layout/radial4"/>
    <dgm:cxn modelId="{14458674-68E3-4810-AB73-9B77A2244731}" srcId="{76116697-A86E-4260-BA2F-0645945FB5E6}" destId="{394655AE-6E64-4C77-86FF-37E3B30CEB7D}" srcOrd="2" destOrd="0" parTransId="{A74C3446-6DF6-403F-8A40-358C49D316D8}" sibTransId="{560D2307-A4D1-49D0-9B6E-C591E287EF2E}"/>
    <dgm:cxn modelId="{5B74FF65-70CD-4A47-8CA7-DB2E8B95EF7A}" type="presOf" srcId="{A74C3446-6DF6-403F-8A40-358C49D316D8}" destId="{00058D65-2AFD-47F3-B1E6-5ECFC3B60DD7}" srcOrd="0" destOrd="0" presId="urn:microsoft.com/office/officeart/2005/8/layout/radial4"/>
    <dgm:cxn modelId="{F2829679-891F-414D-BF6D-364306B3897D}" type="presOf" srcId="{C79EA3AF-9429-44C0-8BDD-1F267523A150}" destId="{DF4162BD-EA0D-48BA-AA04-5034D12EE9DF}" srcOrd="0" destOrd="0" presId="urn:microsoft.com/office/officeart/2005/8/layout/radial4"/>
    <dgm:cxn modelId="{B90A03DE-0B2F-491F-B05B-236715E14CE3}" type="presOf" srcId="{6D24385A-E8D9-49AA-B29E-150F0A279B87}" destId="{4D7530AF-8782-477B-91E6-B89A40695634}" srcOrd="0" destOrd="0" presId="urn:microsoft.com/office/officeart/2005/8/layout/radial4"/>
    <dgm:cxn modelId="{7C7137CB-8FCB-47F7-975E-F1C8FA2FE0E2}" type="presOf" srcId="{07516461-87AE-4853-9D09-732FFD9B116B}" destId="{1B3BC2AA-77F0-459E-B023-3EBCC3E963E4}" srcOrd="0" destOrd="0" presId="urn:microsoft.com/office/officeart/2005/8/layout/radial4"/>
    <dgm:cxn modelId="{45144C70-D2B1-4D44-9C55-FD2264A889CC}" srcId="{76116697-A86E-4260-BA2F-0645945FB5E6}" destId="{C79EA3AF-9429-44C0-8BDD-1F267523A150}" srcOrd="3" destOrd="0" parTransId="{07516461-87AE-4853-9D09-732FFD9B116B}" sibTransId="{7218DF7B-0299-4004-8F0F-E8B1B45B28AA}"/>
    <dgm:cxn modelId="{AB9F30AB-7965-4893-A89C-D61A9E92C8EE}" srcId="{48486E0E-0BEE-48EC-AC4C-E33F69F4DCD0}" destId="{76116697-A86E-4260-BA2F-0645945FB5E6}" srcOrd="0" destOrd="0" parTransId="{AF072216-D1FC-47F8-9C22-2A0FB45B8641}" sibTransId="{15E6DCA3-6DCF-4692-A9E0-495C14763BEE}"/>
    <dgm:cxn modelId="{0C0BFC0B-53EC-4FAF-A5AA-40FC77A375AC}" srcId="{76116697-A86E-4260-BA2F-0645945FB5E6}" destId="{9B9FE55E-FD79-4C1F-B4BC-669AF9258C8B}" srcOrd="0" destOrd="0" parTransId="{D84B29E3-03A2-4BA0-96DA-3DB81FA6F510}" sibTransId="{BBB014E5-D53C-4925-B96E-B1DEA48C9506}"/>
    <dgm:cxn modelId="{E9C819AE-137E-4EE3-BDA5-B393EDE91268}" type="presOf" srcId="{9B9FE55E-FD79-4C1F-B4BC-669AF9258C8B}" destId="{82C6B24C-2865-4FBB-B91B-A1DB38470B2E}" srcOrd="0" destOrd="0" presId="urn:microsoft.com/office/officeart/2005/8/layout/radial4"/>
    <dgm:cxn modelId="{B48CDE08-0F37-4FF9-99A6-3601249E5D76}" type="presOf" srcId="{48486E0E-0BEE-48EC-AC4C-E33F69F4DCD0}" destId="{861DBFCB-41B6-4CFD-8EC6-958F84FCBAAB}" srcOrd="0" destOrd="0" presId="urn:microsoft.com/office/officeart/2005/8/layout/radial4"/>
    <dgm:cxn modelId="{4FC6A07B-B749-47F7-8FFE-03F8E50849E7}" srcId="{76116697-A86E-4260-BA2F-0645945FB5E6}" destId="{6D24385A-E8D9-49AA-B29E-150F0A279B87}" srcOrd="1" destOrd="0" parTransId="{4C3BE697-4C25-47AF-A638-D7C4733D14D9}" sibTransId="{D13623F8-EE9E-40ED-8C34-F11E7FA59EBF}"/>
    <dgm:cxn modelId="{67094352-14B4-4BB2-B643-6826C7C31794}" type="presParOf" srcId="{861DBFCB-41B6-4CFD-8EC6-958F84FCBAAB}" destId="{6DDBF24C-298F-4AA5-AFBC-C72FAE4BD120}" srcOrd="0" destOrd="0" presId="urn:microsoft.com/office/officeart/2005/8/layout/radial4"/>
    <dgm:cxn modelId="{19877425-6F5E-4F42-B802-1D10AD15648B}" type="presParOf" srcId="{861DBFCB-41B6-4CFD-8EC6-958F84FCBAAB}" destId="{A848496A-1D0F-4AA9-B4CC-4896753CF5DA}" srcOrd="1" destOrd="0" presId="urn:microsoft.com/office/officeart/2005/8/layout/radial4"/>
    <dgm:cxn modelId="{C85B4A5A-897F-4C9A-982B-271450FBBBA8}" type="presParOf" srcId="{861DBFCB-41B6-4CFD-8EC6-958F84FCBAAB}" destId="{82C6B24C-2865-4FBB-B91B-A1DB38470B2E}" srcOrd="2" destOrd="0" presId="urn:microsoft.com/office/officeart/2005/8/layout/radial4"/>
    <dgm:cxn modelId="{E1D54107-7388-4863-806B-F704EBB2CCDB}" type="presParOf" srcId="{861DBFCB-41B6-4CFD-8EC6-958F84FCBAAB}" destId="{33588678-64A5-4ABD-80B2-76BB9138B7CC}" srcOrd="3" destOrd="0" presId="urn:microsoft.com/office/officeart/2005/8/layout/radial4"/>
    <dgm:cxn modelId="{B8B0C6E5-830C-43E7-9EA9-02FC84C3F0DA}" type="presParOf" srcId="{861DBFCB-41B6-4CFD-8EC6-958F84FCBAAB}" destId="{4D7530AF-8782-477B-91E6-B89A40695634}" srcOrd="4" destOrd="0" presId="urn:microsoft.com/office/officeart/2005/8/layout/radial4"/>
    <dgm:cxn modelId="{F144671C-8109-4AF9-B423-1A93A21A684F}" type="presParOf" srcId="{861DBFCB-41B6-4CFD-8EC6-958F84FCBAAB}" destId="{00058D65-2AFD-47F3-B1E6-5ECFC3B60DD7}" srcOrd="5" destOrd="0" presId="urn:microsoft.com/office/officeart/2005/8/layout/radial4"/>
    <dgm:cxn modelId="{8D0496E0-89FE-440A-9E8A-64DFE33C9255}" type="presParOf" srcId="{861DBFCB-41B6-4CFD-8EC6-958F84FCBAAB}" destId="{62D7C3A8-85D3-4F61-8E73-FD138707EBFF}" srcOrd="6" destOrd="0" presId="urn:microsoft.com/office/officeart/2005/8/layout/radial4"/>
    <dgm:cxn modelId="{9C6C3344-E41B-4E4C-8D34-F32B9DAFA1F6}" type="presParOf" srcId="{861DBFCB-41B6-4CFD-8EC6-958F84FCBAAB}" destId="{1B3BC2AA-77F0-459E-B023-3EBCC3E963E4}" srcOrd="7" destOrd="0" presId="urn:microsoft.com/office/officeart/2005/8/layout/radial4"/>
    <dgm:cxn modelId="{73D4432C-AC25-4501-AD0A-37CE144FEB39}" type="presParOf" srcId="{861DBFCB-41B6-4CFD-8EC6-958F84FCBAAB}" destId="{DF4162BD-EA0D-48BA-AA04-5034D12EE9DF}" srcOrd="8" destOrd="0" presId="urn:microsoft.com/office/officeart/2005/8/layout/radial4"/>
  </dgm:cxnLst>
  <dgm:bg>
    <a:solidFill>
      <a:schemeClr val="bg2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DA52CE-71FC-4F87-9934-2951FE6CC7FD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BC86A5C-D079-4603-8BDF-A1482368A46E}">
      <dgm:prSet phldrT="[Text]" custT="1"/>
      <dgm:spPr/>
      <dgm:t>
        <a:bodyPr/>
        <a:lstStyle/>
        <a:p>
          <a:r>
            <a:rPr lang="en-US" sz="6000" dirty="0" smtClean="0">
              <a:solidFill>
                <a:srgbClr val="002060"/>
              </a:solidFill>
            </a:rPr>
            <a:t>Adjective of number</a:t>
          </a:r>
          <a:endParaRPr lang="en-US" sz="6000" dirty="0">
            <a:solidFill>
              <a:srgbClr val="002060"/>
            </a:solidFill>
          </a:endParaRPr>
        </a:p>
      </dgm:t>
    </dgm:pt>
    <dgm:pt modelId="{718EC4B2-181B-4230-B925-5DD777FF2BE1}" type="parTrans" cxnId="{B650919E-FB67-49A8-A3F5-743382A92EF9}">
      <dgm:prSet/>
      <dgm:spPr/>
      <dgm:t>
        <a:bodyPr/>
        <a:lstStyle/>
        <a:p>
          <a:endParaRPr lang="en-US"/>
        </a:p>
      </dgm:t>
    </dgm:pt>
    <dgm:pt modelId="{EC3755F1-7B2D-43BF-886B-29DE4BC4ABCA}" type="sibTrans" cxnId="{B650919E-FB67-49A8-A3F5-743382A92EF9}">
      <dgm:prSet/>
      <dgm:spPr/>
      <dgm:t>
        <a:bodyPr/>
        <a:lstStyle/>
        <a:p>
          <a:endParaRPr lang="en-US"/>
        </a:p>
      </dgm:t>
    </dgm:pt>
    <dgm:pt modelId="{3C9D83FC-4A0A-4368-B158-F8BD85C4985A}">
      <dgm:prSet phldrT="[Text]" custT="1"/>
      <dgm:spPr/>
      <dgm:t>
        <a:bodyPr/>
        <a:lstStyle/>
        <a:p>
          <a:r>
            <a:rPr lang="en-US" sz="4400" dirty="0" smtClean="0">
              <a:solidFill>
                <a:srgbClr val="FFFF00"/>
              </a:solidFill>
            </a:rPr>
            <a:t>Ordinal</a:t>
          </a:r>
          <a:endParaRPr lang="en-US" sz="4400" dirty="0">
            <a:solidFill>
              <a:srgbClr val="FFFF00"/>
            </a:solidFill>
          </a:endParaRPr>
        </a:p>
      </dgm:t>
    </dgm:pt>
    <dgm:pt modelId="{82EFE1A1-1666-4E67-9DD1-22BA5637443D}" type="parTrans" cxnId="{10207926-0B70-40A1-9709-7C3BAC6D7968}">
      <dgm:prSet/>
      <dgm:spPr/>
      <dgm:t>
        <a:bodyPr/>
        <a:lstStyle/>
        <a:p>
          <a:endParaRPr lang="en-US"/>
        </a:p>
      </dgm:t>
    </dgm:pt>
    <dgm:pt modelId="{8A709033-9CB3-4DA0-89E0-0560DFEB84CE}" type="sibTrans" cxnId="{10207926-0B70-40A1-9709-7C3BAC6D7968}">
      <dgm:prSet/>
      <dgm:spPr/>
      <dgm:t>
        <a:bodyPr/>
        <a:lstStyle/>
        <a:p>
          <a:endParaRPr lang="en-US"/>
        </a:p>
      </dgm:t>
    </dgm:pt>
    <dgm:pt modelId="{2B66AA2E-F945-4A17-9820-E3EE8CCF43FF}">
      <dgm:prSet phldrT="[Text]" custT="1"/>
      <dgm:spPr/>
      <dgm:t>
        <a:bodyPr/>
        <a:lstStyle/>
        <a:p>
          <a:r>
            <a:rPr lang="en-US" sz="4000" dirty="0" smtClean="0">
              <a:solidFill>
                <a:srgbClr val="7030A0"/>
              </a:solidFill>
            </a:rPr>
            <a:t>Multiplicative</a:t>
          </a:r>
          <a:endParaRPr lang="en-US" sz="4000" dirty="0">
            <a:solidFill>
              <a:srgbClr val="7030A0"/>
            </a:solidFill>
          </a:endParaRPr>
        </a:p>
      </dgm:t>
    </dgm:pt>
    <dgm:pt modelId="{195C4AF9-8098-4DD7-A11E-37E63C95C016}" type="parTrans" cxnId="{7EF45515-69EA-4A5A-B00F-17EF14C9AF54}">
      <dgm:prSet/>
      <dgm:spPr/>
      <dgm:t>
        <a:bodyPr/>
        <a:lstStyle/>
        <a:p>
          <a:endParaRPr lang="en-US"/>
        </a:p>
      </dgm:t>
    </dgm:pt>
    <dgm:pt modelId="{F5F6610F-48F4-49D8-AFE9-1E98A1569910}" type="sibTrans" cxnId="{7EF45515-69EA-4A5A-B00F-17EF14C9AF54}">
      <dgm:prSet/>
      <dgm:spPr/>
      <dgm:t>
        <a:bodyPr/>
        <a:lstStyle/>
        <a:p>
          <a:endParaRPr lang="en-US"/>
        </a:p>
      </dgm:t>
    </dgm:pt>
    <dgm:pt modelId="{158BC855-054D-4D94-BCF7-40C9DE5A21CB}">
      <dgm:prSet phldrT="[Text]" custT="1"/>
      <dgm:spPr/>
      <dgm:t>
        <a:bodyPr/>
        <a:lstStyle/>
        <a:p>
          <a:r>
            <a:rPr lang="en-US" sz="4800" dirty="0" smtClean="0">
              <a:solidFill>
                <a:srgbClr val="FF0000"/>
              </a:solidFill>
            </a:rPr>
            <a:t>Cardinal</a:t>
          </a:r>
          <a:endParaRPr lang="en-US" sz="4800" dirty="0">
            <a:solidFill>
              <a:srgbClr val="FF0000"/>
            </a:solidFill>
          </a:endParaRPr>
        </a:p>
      </dgm:t>
    </dgm:pt>
    <dgm:pt modelId="{A54F8DB2-CD07-4ABF-B3DF-A0906E7C00DC}" type="parTrans" cxnId="{E3CAA8D6-C79B-4FDA-8D87-F1FADC7354C5}">
      <dgm:prSet/>
      <dgm:spPr/>
      <dgm:t>
        <a:bodyPr/>
        <a:lstStyle/>
        <a:p>
          <a:endParaRPr lang="en-US"/>
        </a:p>
      </dgm:t>
    </dgm:pt>
    <dgm:pt modelId="{F5687032-B5BC-4D90-8615-7CD57776E5A6}" type="sibTrans" cxnId="{E3CAA8D6-C79B-4FDA-8D87-F1FADC7354C5}">
      <dgm:prSet/>
      <dgm:spPr/>
      <dgm:t>
        <a:bodyPr/>
        <a:lstStyle/>
        <a:p>
          <a:endParaRPr lang="en-US"/>
        </a:p>
      </dgm:t>
    </dgm:pt>
    <dgm:pt modelId="{56E54D10-95A5-49C7-8148-1B09E12BADA8}" type="pres">
      <dgm:prSet presAssocID="{63DA52CE-71FC-4F87-9934-2951FE6CC7FD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7630D7BD-1DB7-4687-84B4-6447B95FE9B8}" type="pres">
      <dgm:prSet presAssocID="{4BC86A5C-D079-4603-8BDF-A1482368A46E}" presName="singleCycle" presStyleCnt="0"/>
      <dgm:spPr/>
    </dgm:pt>
    <dgm:pt modelId="{AB6D779B-2FEF-408D-969F-1DAA78D86AE9}" type="pres">
      <dgm:prSet presAssocID="{4BC86A5C-D079-4603-8BDF-A1482368A46E}" presName="singleCenter" presStyleLbl="node1" presStyleIdx="0" presStyleCnt="4" custScaleX="191190" custScaleY="83909" custLinFactNeighborX="62" custLinFactNeighborY="-6827">
        <dgm:presLayoutVars>
          <dgm:chMax val="7"/>
          <dgm:chPref val="7"/>
        </dgm:presLayoutVars>
      </dgm:prSet>
      <dgm:spPr/>
      <dgm:t>
        <a:bodyPr/>
        <a:lstStyle/>
        <a:p>
          <a:endParaRPr lang="en-US"/>
        </a:p>
      </dgm:t>
    </dgm:pt>
    <dgm:pt modelId="{F46E6C51-2B37-4296-BE8F-9F4E5C669370}" type="pres">
      <dgm:prSet presAssocID="{82EFE1A1-1666-4E67-9DD1-22BA5637443D}" presName="Name56" presStyleLbl="parChTrans1D2" presStyleIdx="0" presStyleCnt="3"/>
      <dgm:spPr/>
      <dgm:t>
        <a:bodyPr/>
        <a:lstStyle/>
        <a:p>
          <a:endParaRPr lang="en-US"/>
        </a:p>
      </dgm:t>
    </dgm:pt>
    <dgm:pt modelId="{E9DEA4B3-8A29-4132-B028-E952BF0E2372}" type="pres">
      <dgm:prSet presAssocID="{3C9D83FC-4A0A-4368-B158-F8BD85C4985A}" presName="text0" presStyleLbl="node1" presStyleIdx="1" presStyleCnt="4" custScaleX="153370" custRadScaleRad="50421" custRadScaleInc="-2987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66C846A-22CF-4F23-A205-F3725BF2B349}" type="pres">
      <dgm:prSet presAssocID="{195C4AF9-8098-4DD7-A11E-37E63C95C016}" presName="Name56" presStyleLbl="parChTrans1D2" presStyleIdx="1" presStyleCnt="3"/>
      <dgm:spPr/>
      <dgm:t>
        <a:bodyPr/>
        <a:lstStyle/>
        <a:p>
          <a:endParaRPr lang="en-US"/>
        </a:p>
      </dgm:t>
    </dgm:pt>
    <dgm:pt modelId="{97A5FE6A-B6A5-427D-ADE3-EFD191193B26}" type="pres">
      <dgm:prSet presAssocID="{2B66AA2E-F945-4A17-9820-E3EE8CCF43FF}" presName="text0" presStyleLbl="node1" presStyleIdx="2" presStyleCnt="4" custScaleX="24201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83C05F-19A5-4EC2-8265-3D8C88B4719E}" type="pres">
      <dgm:prSet presAssocID="{A54F8DB2-CD07-4ABF-B3DF-A0906E7C00DC}" presName="Name56" presStyleLbl="parChTrans1D2" presStyleIdx="2" presStyleCnt="3"/>
      <dgm:spPr/>
      <dgm:t>
        <a:bodyPr/>
        <a:lstStyle/>
        <a:p>
          <a:endParaRPr lang="en-US"/>
        </a:p>
      </dgm:t>
    </dgm:pt>
    <dgm:pt modelId="{F8AD5A9A-754E-473D-A11E-FB375F51B469}" type="pres">
      <dgm:prSet presAssocID="{158BC855-054D-4D94-BCF7-40C9DE5A21CB}" presName="text0" presStyleLbl="node1" presStyleIdx="3" presStyleCnt="4" custScaleX="18862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0B7BBBE-F971-4792-A040-8BCDA68BDB61}" type="presOf" srcId="{63DA52CE-71FC-4F87-9934-2951FE6CC7FD}" destId="{56E54D10-95A5-49C7-8148-1B09E12BADA8}" srcOrd="0" destOrd="0" presId="urn:microsoft.com/office/officeart/2008/layout/RadialCluster"/>
    <dgm:cxn modelId="{4121C3E0-3E98-4D58-BA5E-7F9B5246EC9B}" type="presOf" srcId="{2B66AA2E-F945-4A17-9820-E3EE8CCF43FF}" destId="{97A5FE6A-B6A5-427D-ADE3-EFD191193B26}" srcOrd="0" destOrd="0" presId="urn:microsoft.com/office/officeart/2008/layout/RadialCluster"/>
    <dgm:cxn modelId="{90F739C8-6399-4F85-9945-EF374FCDFB7E}" type="presOf" srcId="{158BC855-054D-4D94-BCF7-40C9DE5A21CB}" destId="{F8AD5A9A-754E-473D-A11E-FB375F51B469}" srcOrd="0" destOrd="0" presId="urn:microsoft.com/office/officeart/2008/layout/RadialCluster"/>
    <dgm:cxn modelId="{10207926-0B70-40A1-9709-7C3BAC6D7968}" srcId="{4BC86A5C-D079-4603-8BDF-A1482368A46E}" destId="{3C9D83FC-4A0A-4368-B158-F8BD85C4985A}" srcOrd="0" destOrd="0" parTransId="{82EFE1A1-1666-4E67-9DD1-22BA5637443D}" sibTransId="{8A709033-9CB3-4DA0-89E0-0560DFEB84CE}"/>
    <dgm:cxn modelId="{A1CDEEBF-3E40-46DF-8570-46D410325B3B}" type="presOf" srcId="{195C4AF9-8098-4DD7-A11E-37E63C95C016}" destId="{266C846A-22CF-4F23-A205-F3725BF2B349}" srcOrd="0" destOrd="0" presId="urn:microsoft.com/office/officeart/2008/layout/RadialCluster"/>
    <dgm:cxn modelId="{B650919E-FB67-49A8-A3F5-743382A92EF9}" srcId="{63DA52CE-71FC-4F87-9934-2951FE6CC7FD}" destId="{4BC86A5C-D079-4603-8BDF-A1482368A46E}" srcOrd="0" destOrd="0" parTransId="{718EC4B2-181B-4230-B925-5DD777FF2BE1}" sibTransId="{EC3755F1-7B2D-43BF-886B-29DE4BC4ABCA}"/>
    <dgm:cxn modelId="{E3CAA8D6-C79B-4FDA-8D87-F1FADC7354C5}" srcId="{4BC86A5C-D079-4603-8BDF-A1482368A46E}" destId="{158BC855-054D-4D94-BCF7-40C9DE5A21CB}" srcOrd="2" destOrd="0" parTransId="{A54F8DB2-CD07-4ABF-B3DF-A0906E7C00DC}" sibTransId="{F5687032-B5BC-4D90-8615-7CD57776E5A6}"/>
    <dgm:cxn modelId="{D5C63D7A-00B8-4B98-99A4-75661D1352BA}" type="presOf" srcId="{4BC86A5C-D079-4603-8BDF-A1482368A46E}" destId="{AB6D779B-2FEF-408D-969F-1DAA78D86AE9}" srcOrd="0" destOrd="0" presId="urn:microsoft.com/office/officeart/2008/layout/RadialCluster"/>
    <dgm:cxn modelId="{7EF45515-69EA-4A5A-B00F-17EF14C9AF54}" srcId="{4BC86A5C-D079-4603-8BDF-A1482368A46E}" destId="{2B66AA2E-F945-4A17-9820-E3EE8CCF43FF}" srcOrd="1" destOrd="0" parTransId="{195C4AF9-8098-4DD7-A11E-37E63C95C016}" sibTransId="{F5F6610F-48F4-49D8-AFE9-1E98A1569910}"/>
    <dgm:cxn modelId="{A827BCE3-C748-419D-BAD1-76DBCCD822DE}" type="presOf" srcId="{82EFE1A1-1666-4E67-9DD1-22BA5637443D}" destId="{F46E6C51-2B37-4296-BE8F-9F4E5C669370}" srcOrd="0" destOrd="0" presId="urn:microsoft.com/office/officeart/2008/layout/RadialCluster"/>
    <dgm:cxn modelId="{D8DC5877-8A34-4C15-B13D-39FEB38EB4A8}" type="presOf" srcId="{A54F8DB2-CD07-4ABF-B3DF-A0906E7C00DC}" destId="{F683C05F-19A5-4EC2-8265-3D8C88B4719E}" srcOrd="0" destOrd="0" presId="urn:microsoft.com/office/officeart/2008/layout/RadialCluster"/>
    <dgm:cxn modelId="{FCB47E2A-31DE-4E87-833C-53BD15CCA41A}" type="presOf" srcId="{3C9D83FC-4A0A-4368-B158-F8BD85C4985A}" destId="{E9DEA4B3-8A29-4132-B028-E952BF0E2372}" srcOrd="0" destOrd="0" presId="urn:microsoft.com/office/officeart/2008/layout/RadialCluster"/>
    <dgm:cxn modelId="{3E54A248-7EB2-4DBB-BA9D-E9AA3DD5D367}" type="presParOf" srcId="{56E54D10-95A5-49C7-8148-1B09E12BADA8}" destId="{7630D7BD-1DB7-4687-84B4-6447B95FE9B8}" srcOrd="0" destOrd="0" presId="urn:microsoft.com/office/officeart/2008/layout/RadialCluster"/>
    <dgm:cxn modelId="{C30F666E-3876-4FB2-ABCF-772B577BF0B6}" type="presParOf" srcId="{7630D7BD-1DB7-4687-84B4-6447B95FE9B8}" destId="{AB6D779B-2FEF-408D-969F-1DAA78D86AE9}" srcOrd="0" destOrd="0" presId="urn:microsoft.com/office/officeart/2008/layout/RadialCluster"/>
    <dgm:cxn modelId="{EF30820B-5314-4983-AE22-27FC71732E9D}" type="presParOf" srcId="{7630D7BD-1DB7-4687-84B4-6447B95FE9B8}" destId="{F46E6C51-2B37-4296-BE8F-9F4E5C669370}" srcOrd="1" destOrd="0" presId="urn:microsoft.com/office/officeart/2008/layout/RadialCluster"/>
    <dgm:cxn modelId="{10B14BC8-770D-4C61-BA2B-7DF8DF11676A}" type="presParOf" srcId="{7630D7BD-1DB7-4687-84B4-6447B95FE9B8}" destId="{E9DEA4B3-8A29-4132-B028-E952BF0E2372}" srcOrd="2" destOrd="0" presId="urn:microsoft.com/office/officeart/2008/layout/RadialCluster"/>
    <dgm:cxn modelId="{B286E656-41B6-41B8-989C-E5567B57BAEA}" type="presParOf" srcId="{7630D7BD-1DB7-4687-84B4-6447B95FE9B8}" destId="{266C846A-22CF-4F23-A205-F3725BF2B349}" srcOrd="3" destOrd="0" presId="urn:microsoft.com/office/officeart/2008/layout/RadialCluster"/>
    <dgm:cxn modelId="{DCA1B412-7CE5-4A0F-A0AE-4F6BEC08FD0F}" type="presParOf" srcId="{7630D7BD-1DB7-4687-84B4-6447B95FE9B8}" destId="{97A5FE6A-B6A5-427D-ADE3-EFD191193B26}" srcOrd="4" destOrd="0" presId="urn:microsoft.com/office/officeart/2008/layout/RadialCluster"/>
    <dgm:cxn modelId="{8B39E58F-BCF3-40D6-B1BA-69FD33FFC6A5}" type="presParOf" srcId="{7630D7BD-1DB7-4687-84B4-6447B95FE9B8}" destId="{F683C05F-19A5-4EC2-8265-3D8C88B4719E}" srcOrd="5" destOrd="0" presId="urn:microsoft.com/office/officeart/2008/layout/RadialCluster"/>
    <dgm:cxn modelId="{6EF618BB-D5EA-4CD5-94A6-D1E0204F78AD}" type="presParOf" srcId="{7630D7BD-1DB7-4687-84B4-6447B95FE9B8}" destId="{F8AD5A9A-754E-473D-A11E-FB375F51B469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06515D0-352C-4636-8D61-D8B43448EB31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17A38E-0C4F-46DF-9238-DC83F3098403}">
      <dgm:prSet phldrT="[Text]"/>
      <dgm:spPr>
        <a:solidFill>
          <a:srgbClr val="00B050"/>
        </a:solidFill>
      </dgm:spPr>
      <dgm:t>
        <a:bodyPr/>
        <a:lstStyle/>
        <a:p>
          <a:r>
            <a:rPr lang="en-US" dirty="0" smtClean="0">
              <a:solidFill>
                <a:schemeClr val="accent2"/>
              </a:solidFill>
            </a:rPr>
            <a:t>He is a rich man</a:t>
          </a:r>
          <a:endParaRPr lang="en-US" dirty="0">
            <a:solidFill>
              <a:schemeClr val="accent2"/>
            </a:solidFill>
          </a:endParaRPr>
        </a:p>
      </dgm:t>
    </dgm:pt>
    <dgm:pt modelId="{6576749B-41FB-4C54-9A47-6ABA1DA5C32D}" type="parTrans" cxnId="{C2F74691-9FCA-4F81-8ACE-55F3FB3D3ABB}">
      <dgm:prSet/>
      <dgm:spPr/>
      <dgm:t>
        <a:bodyPr/>
        <a:lstStyle/>
        <a:p>
          <a:endParaRPr lang="en-US"/>
        </a:p>
      </dgm:t>
    </dgm:pt>
    <dgm:pt modelId="{B6656727-95B3-414C-8C5F-E10EE1AB4D0A}" type="sibTrans" cxnId="{C2F74691-9FCA-4F81-8ACE-55F3FB3D3ABB}">
      <dgm:prSet/>
      <dgm:spPr/>
      <dgm:t>
        <a:bodyPr/>
        <a:lstStyle/>
        <a:p>
          <a:endParaRPr lang="en-US"/>
        </a:p>
      </dgm:t>
    </dgm:pt>
    <dgm:pt modelId="{254D55BC-685C-48DD-93A9-3CAE509C11E3}">
      <dgm:prSet phldrT="[Text]"/>
      <dgm:spPr>
        <a:solidFill>
          <a:srgbClr val="7030A0"/>
        </a:solidFill>
      </dgm:spPr>
      <dgm:t>
        <a:bodyPr/>
        <a:lstStyle/>
        <a:p>
          <a:r>
            <a:rPr lang="en-US" dirty="0" smtClean="0">
              <a:solidFill>
                <a:schemeClr val="accent6">
                  <a:lumMod val="75000"/>
                </a:schemeClr>
              </a:solidFill>
            </a:rPr>
            <a:t>I want some rice</a:t>
          </a:r>
          <a:endParaRPr lang="en-US" dirty="0">
            <a:solidFill>
              <a:schemeClr val="accent6">
                <a:lumMod val="75000"/>
              </a:schemeClr>
            </a:solidFill>
          </a:endParaRPr>
        </a:p>
      </dgm:t>
    </dgm:pt>
    <dgm:pt modelId="{E88C3641-5D86-459F-9984-7B3D9AF58760}" type="parTrans" cxnId="{08BAB22A-7110-462C-88E5-CB1DF6FD011B}">
      <dgm:prSet/>
      <dgm:spPr/>
      <dgm:t>
        <a:bodyPr/>
        <a:lstStyle/>
        <a:p>
          <a:endParaRPr lang="en-US"/>
        </a:p>
      </dgm:t>
    </dgm:pt>
    <dgm:pt modelId="{F603974E-9162-4E71-A610-3DCE2725B6C3}" type="sibTrans" cxnId="{08BAB22A-7110-462C-88E5-CB1DF6FD011B}">
      <dgm:prSet/>
      <dgm:spPr/>
      <dgm:t>
        <a:bodyPr/>
        <a:lstStyle/>
        <a:p>
          <a:endParaRPr lang="en-US"/>
        </a:p>
      </dgm:t>
    </dgm:pt>
    <dgm:pt modelId="{C5CA089A-C4A7-474C-B0E1-88E687BB2880}">
      <dgm:prSet phldrT="[Text]"/>
      <dgm:spPr>
        <a:solidFill>
          <a:srgbClr val="0070C0"/>
        </a:solidFill>
      </dgm:spPr>
      <dgm:t>
        <a:bodyPr/>
        <a:lstStyle/>
        <a:p>
          <a:r>
            <a:rPr lang="en-US" dirty="0" smtClean="0">
              <a:solidFill>
                <a:schemeClr val="accent6"/>
              </a:solidFill>
            </a:rPr>
            <a:t>He has five pens </a:t>
          </a:r>
          <a:endParaRPr lang="en-US" dirty="0">
            <a:solidFill>
              <a:schemeClr val="accent6"/>
            </a:solidFill>
          </a:endParaRPr>
        </a:p>
      </dgm:t>
    </dgm:pt>
    <dgm:pt modelId="{D6FAE328-CFD4-46B9-B88D-B3591B450C83}" type="parTrans" cxnId="{690197F0-716C-472C-BAA1-925826999BF6}">
      <dgm:prSet/>
      <dgm:spPr/>
      <dgm:t>
        <a:bodyPr/>
        <a:lstStyle/>
        <a:p>
          <a:endParaRPr lang="en-US"/>
        </a:p>
      </dgm:t>
    </dgm:pt>
    <dgm:pt modelId="{D011EEDD-8812-490D-B4C2-CA219187A7F3}" type="sibTrans" cxnId="{690197F0-716C-472C-BAA1-925826999BF6}">
      <dgm:prSet/>
      <dgm:spPr/>
      <dgm:t>
        <a:bodyPr/>
        <a:lstStyle/>
        <a:p>
          <a:endParaRPr lang="en-US"/>
        </a:p>
      </dgm:t>
    </dgm:pt>
    <dgm:pt modelId="{178B620B-4266-4C33-9460-714EAB371DC8}">
      <dgm:prSet phldrT="[Text]"/>
      <dgm:spPr>
        <a:solidFill>
          <a:srgbClr val="00B0F0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This is </a:t>
          </a:r>
          <a:r>
            <a:rPr lang="en-US" b="1" dirty="0" smtClean="0">
              <a:solidFill>
                <a:schemeClr val="tx1"/>
              </a:solidFill>
            </a:rPr>
            <a:t>his toy</a:t>
          </a:r>
          <a:endParaRPr lang="en-US" b="1" dirty="0">
            <a:solidFill>
              <a:schemeClr val="tx1"/>
            </a:solidFill>
          </a:endParaRPr>
        </a:p>
      </dgm:t>
    </dgm:pt>
    <dgm:pt modelId="{F8997FF6-EF59-45A4-9946-999DCE54F186}" type="parTrans" cxnId="{6015BACE-D62C-432E-A0DC-07EC24B6CD18}">
      <dgm:prSet/>
      <dgm:spPr/>
      <dgm:t>
        <a:bodyPr/>
        <a:lstStyle/>
        <a:p>
          <a:endParaRPr lang="en-US"/>
        </a:p>
      </dgm:t>
    </dgm:pt>
    <dgm:pt modelId="{8043A20C-86EC-4B01-96D9-8940818CF388}" type="sibTrans" cxnId="{6015BACE-D62C-432E-A0DC-07EC24B6CD18}">
      <dgm:prSet/>
      <dgm:spPr/>
      <dgm:t>
        <a:bodyPr/>
        <a:lstStyle/>
        <a:p>
          <a:endParaRPr lang="en-US"/>
        </a:p>
      </dgm:t>
    </dgm:pt>
    <dgm:pt modelId="{3004B2E6-C25A-463C-B70A-E3B6C5740494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9600" dirty="0" smtClean="0">
              <a:solidFill>
                <a:srgbClr val="002060"/>
              </a:solidFill>
            </a:rPr>
            <a:t>Example</a:t>
          </a:r>
          <a:endParaRPr lang="en-US" sz="9600" dirty="0">
            <a:solidFill>
              <a:srgbClr val="002060"/>
            </a:solidFill>
          </a:endParaRPr>
        </a:p>
      </dgm:t>
    </dgm:pt>
    <dgm:pt modelId="{9E593CBD-CEC7-48E9-A7D0-0A71E3E462C4}" type="parTrans" cxnId="{1A071509-D34B-4590-A804-6C756FE08BDF}">
      <dgm:prSet/>
      <dgm:spPr/>
      <dgm:t>
        <a:bodyPr/>
        <a:lstStyle/>
        <a:p>
          <a:endParaRPr lang="en-US"/>
        </a:p>
      </dgm:t>
    </dgm:pt>
    <dgm:pt modelId="{859C4B54-8620-4997-9040-4298B6ACDBF0}" type="sibTrans" cxnId="{1A071509-D34B-4590-A804-6C756FE08BDF}">
      <dgm:prSet/>
      <dgm:spPr/>
      <dgm:t>
        <a:bodyPr/>
        <a:lstStyle/>
        <a:p>
          <a:endParaRPr lang="en-US"/>
        </a:p>
      </dgm:t>
    </dgm:pt>
    <dgm:pt modelId="{E14486F9-465F-4425-B929-CB4718E988BB}" type="pres">
      <dgm:prSet presAssocID="{B06515D0-352C-4636-8D61-D8B43448EB31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18FE54-0583-4244-A141-02E6725D3F59}" type="pres">
      <dgm:prSet presAssocID="{2217A38E-0C4F-46DF-9238-DC83F3098403}" presName="node" presStyleLbl="node1" presStyleIdx="0" presStyleCnt="5" custScaleX="121793" custLinFactY="18629" custLinFactNeighborX="199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475FFA-9900-45F0-9C31-914F0A10F260}" type="pres">
      <dgm:prSet presAssocID="{B6656727-95B3-414C-8C5F-E10EE1AB4D0A}" presName="sibTrans" presStyleCnt="0"/>
      <dgm:spPr/>
    </dgm:pt>
    <dgm:pt modelId="{751EF819-B3D4-4E06-BAD2-BF03226105F3}" type="pres">
      <dgm:prSet presAssocID="{254D55BC-685C-48DD-93A9-3CAE509C11E3}" presName="node" presStyleLbl="node1" presStyleIdx="1" presStyleCnt="5" custScaleX="125985" custLinFactY="18519" custLinFactNeighborX="-682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822245-90F5-451E-A1AC-C6CEB13E4349}" type="pres">
      <dgm:prSet presAssocID="{F603974E-9162-4E71-A610-3DCE2725B6C3}" presName="sibTrans" presStyleCnt="0"/>
      <dgm:spPr/>
    </dgm:pt>
    <dgm:pt modelId="{775CD52D-8890-40E9-A014-7D20A4306E4E}" type="pres">
      <dgm:prSet presAssocID="{C5CA089A-C4A7-474C-B0E1-88E687BB2880}" presName="node" presStyleLbl="node1" presStyleIdx="2" presStyleCnt="5" custScaleX="121611" custLinFactY="5556" custLinFactNeighborX="-672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78BC6D-6E6D-499A-9CD6-1CBFD1D32338}" type="pres">
      <dgm:prSet presAssocID="{D011EEDD-8812-490D-B4C2-CA219187A7F3}" presName="sibTrans" presStyleCnt="0"/>
      <dgm:spPr/>
    </dgm:pt>
    <dgm:pt modelId="{39E55D73-0ABA-472A-B2DA-F22525FAB6D6}" type="pres">
      <dgm:prSet presAssocID="{178B620B-4266-4C33-9460-714EAB371DC8}" presName="node" presStyleLbl="node1" presStyleIdx="3" presStyleCnt="5" custScaleX="124822" custLinFactY="9259" custLinFactNeighborX="-1172" custLinFactNeighborY="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088BF14-253D-4576-87E6-FF1178D36B1B}" type="pres">
      <dgm:prSet presAssocID="{8043A20C-86EC-4B01-96D9-8940818CF388}" presName="sibTrans" presStyleCnt="0"/>
      <dgm:spPr/>
    </dgm:pt>
    <dgm:pt modelId="{06412C92-52AB-4230-83B2-94425CAE6B66}" type="pres">
      <dgm:prSet presAssocID="{3004B2E6-C25A-463C-B70A-E3B6C5740494}" presName="node" presStyleLbl="node1" presStyleIdx="4" presStyleCnt="5" custScaleX="186666" custLinFactY="-100000" custLinFactNeighborX="4444" custLinFactNeighborY="-11851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2F74691-9FCA-4F81-8ACE-55F3FB3D3ABB}" srcId="{B06515D0-352C-4636-8D61-D8B43448EB31}" destId="{2217A38E-0C4F-46DF-9238-DC83F3098403}" srcOrd="0" destOrd="0" parTransId="{6576749B-41FB-4C54-9A47-6ABA1DA5C32D}" sibTransId="{B6656727-95B3-414C-8C5F-E10EE1AB4D0A}"/>
    <dgm:cxn modelId="{D2EF898C-0A64-4EA3-AEDC-92F9897D6F29}" type="presOf" srcId="{3004B2E6-C25A-463C-B70A-E3B6C5740494}" destId="{06412C92-52AB-4230-83B2-94425CAE6B66}" srcOrd="0" destOrd="0" presId="urn:microsoft.com/office/officeart/2005/8/layout/default"/>
    <dgm:cxn modelId="{1A071509-D34B-4590-A804-6C756FE08BDF}" srcId="{B06515D0-352C-4636-8D61-D8B43448EB31}" destId="{3004B2E6-C25A-463C-B70A-E3B6C5740494}" srcOrd="4" destOrd="0" parTransId="{9E593CBD-CEC7-48E9-A7D0-0A71E3E462C4}" sibTransId="{859C4B54-8620-4997-9040-4298B6ACDBF0}"/>
    <dgm:cxn modelId="{690197F0-716C-472C-BAA1-925826999BF6}" srcId="{B06515D0-352C-4636-8D61-D8B43448EB31}" destId="{C5CA089A-C4A7-474C-B0E1-88E687BB2880}" srcOrd="2" destOrd="0" parTransId="{D6FAE328-CFD4-46B9-B88D-B3591B450C83}" sibTransId="{D011EEDD-8812-490D-B4C2-CA219187A7F3}"/>
    <dgm:cxn modelId="{6015BACE-D62C-432E-A0DC-07EC24B6CD18}" srcId="{B06515D0-352C-4636-8D61-D8B43448EB31}" destId="{178B620B-4266-4C33-9460-714EAB371DC8}" srcOrd="3" destOrd="0" parTransId="{F8997FF6-EF59-45A4-9946-999DCE54F186}" sibTransId="{8043A20C-86EC-4B01-96D9-8940818CF388}"/>
    <dgm:cxn modelId="{1B00719D-4E1E-422C-8235-F180CE4FE41C}" type="presOf" srcId="{178B620B-4266-4C33-9460-714EAB371DC8}" destId="{39E55D73-0ABA-472A-B2DA-F22525FAB6D6}" srcOrd="0" destOrd="0" presId="urn:microsoft.com/office/officeart/2005/8/layout/default"/>
    <dgm:cxn modelId="{08BAB22A-7110-462C-88E5-CB1DF6FD011B}" srcId="{B06515D0-352C-4636-8D61-D8B43448EB31}" destId="{254D55BC-685C-48DD-93A9-3CAE509C11E3}" srcOrd="1" destOrd="0" parTransId="{E88C3641-5D86-459F-9984-7B3D9AF58760}" sibTransId="{F603974E-9162-4E71-A610-3DCE2725B6C3}"/>
    <dgm:cxn modelId="{57815474-58C6-4D1E-A960-E4EBA61B5E6B}" type="presOf" srcId="{B06515D0-352C-4636-8D61-D8B43448EB31}" destId="{E14486F9-465F-4425-B929-CB4718E988BB}" srcOrd="0" destOrd="0" presId="urn:microsoft.com/office/officeart/2005/8/layout/default"/>
    <dgm:cxn modelId="{0C7D6D65-DC29-426D-AF49-A4E2D76B8321}" type="presOf" srcId="{2217A38E-0C4F-46DF-9238-DC83F3098403}" destId="{E318FE54-0583-4244-A141-02E6725D3F59}" srcOrd="0" destOrd="0" presId="urn:microsoft.com/office/officeart/2005/8/layout/default"/>
    <dgm:cxn modelId="{526FD6A4-F461-4ED5-93DE-E96E543F99AC}" type="presOf" srcId="{C5CA089A-C4A7-474C-B0E1-88E687BB2880}" destId="{775CD52D-8890-40E9-A014-7D20A4306E4E}" srcOrd="0" destOrd="0" presId="urn:microsoft.com/office/officeart/2005/8/layout/default"/>
    <dgm:cxn modelId="{AD33329F-6703-4FB0-BD60-14C6B1BF20A8}" type="presOf" srcId="{254D55BC-685C-48DD-93A9-3CAE509C11E3}" destId="{751EF819-B3D4-4E06-BAD2-BF03226105F3}" srcOrd="0" destOrd="0" presId="urn:microsoft.com/office/officeart/2005/8/layout/default"/>
    <dgm:cxn modelId="{A0FC8EA0-FAB7-487F-B175-A2142E243AB3}" type="presParOf" srcId="{E14486F9-465F-4425-B929-CB4718E988BB}" destId="{E318FE54-0583-4244-A141-02E6725D3F59}" srcOrd="0" destOrd="0" presId="urn:microsoft.com/office/officeart/2005/8/layout/default"/>
    <dgm:cxn modelId="{CCEF7042-E961-433B-8803-449B4E5E1344}" type="presParOf" srcId="{E14486F9-465F-4425-B929-CB4718E988BB}" destId="{7C475FFA-9900-45F0-9C31-914F0A10F260}" srcOrd="1" destOrd="0" presId="urn:microsoft.com/office/officeart/2005/8/layout/default"/>
    <dgm:cxn modelId="{8F8E829A-9248-43C4-9203-097C4D237702}" type="presParOf" srcId="{E14486F9-465F-4425-B929-CB4718E988BB}" destId="{751EF819-B3D4-4E06-BAD2-BF03226105F3}" srcOrd="2" destOrd="0" presId="urn:microsoft.com/office/officeart/2005/8/layout/default"/>
    <dgm:cxn modelId="{BB5CA66A-A500-4DC1-AA6C-9AB498D48BB6}" type="presParOf" srcId="{E14486F9-465F-4425-B929-CB4718E988BB}" destId="{49822245-90F5-451E-A1AC-C6CEB13E4349}" srcOrd="3" destOrd="0" presId="urn:microsoft.com/office/officeart/2005/8/layout/default"/>
    <dgm:cxn modelId="{9E3FEE26-AE8D-4CF6-BB56-A08C9F669D96}" type="presParOf" srcId="{E14486F9-465F-4425-B929-CB4718E988BB}" destId="{775CD52D-8890-40E9-A014-7D20A4306E4E}" srcOrd="4" destOrd="0" presId="urn:microsoft.com/office/officeart/2005/8/layout/default"/>
    <dgm:cxn modelId="{C954AD62-D580-4FBD-BB7D-989B78F57115}" type="presParOf" srcId="{E14486F9-465F-4425-B929-CB4718E988BB}" destId="{6B78BC6D-6E6D-499A-9CD6-1CBFD1D32338}" srcOrd="5" destOrd="0" presId="urn:microsoft.com/office/officeart/2005/8/layout/default"/>
    <dgm:cxn modelId="{6B338CCF-D362-42E2-81EA-44CAF766FC1E}" type="presParOf" srcId="{E14486F9-465F-4425-B929-CB4718E988BB}" destId="{39E55D73-0ABA-472A-B2DA-F22525FAB6D6}" srcOrd="6" destOrd="0" presId="urn:microsoft.com/office/officeart/2005/8/layout/default"/>
    <dgm:cxn modelId="{4C2BC1A9-2497-4247-831D-ACCDEF797815}" type="presParOf" srcId="{E14486F9-465F-4425-B929-CB4718E988BB}" destId="{1088BF14-253D-4576-87E6-FF1178D36B1B}" srcOrd="7" destOrd="0" presId="urn:microsoft.com/office/officeart/2005/8/layout/default"/>
    <dgm:cxn modelId="{83F22A9F-1D00-421E-8BB6-63CD3366ABF5}" type="presParOf" srcId="{E14486F9-465F-4425-B929-CB4718E988BB}" destId="{06412C92-52AB-4230-83B2-94425CAE6B66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6C5D60C-3482-463B-9A12-9A6F8D14315C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31728F2-962A-44DE-B3E8-EDDC0AF47CFA}">
      <dgm:prSet phldrT="[Text]" custT="1"/>
      <dgm:spPr/>
      <dgm:t>
        <a:bodyPr/>
        <a:lstStyle/>
        <a:p>
          <a:pPr algn="ctr"/>
          <a:r>
            <a:rPr lang="en-US" sz="8800" dirty="0" smtClean="0">
              <a:solidFill>
                <a:srgbClr val="00B0F0"/>
              </a:solidFill>
            </a:rPr>
            <a:t>Example</a:t>
          </a:r>
          <a:endParaRPr lang="en-US" sz="8800" dirty="0">
            <a:solidFill>
              <a:srgbClr val="00B0F0"/>
            </a:solidFill>
          </a:endParaRPr>
        </a:p>
      </dgm:t>
    </dgm:pt>
    <dgm:pt modelId="{0439ACE7-83F4-4AA4-B010-C376D78EEE64}" type="parTrans" cxnId="{0E123BF2-371A-44BC-BA6F-49E41EC307C7}">
      <dgm:prSet/>
      <dgm:spPr/>
      <dgm:t>
        <a:bodyPr/>
        <a:lstStyle/>
        <a:p>
          <a:endParaRPr lang="en-US"/>
        </a:p>
      </dgm:t>
    </dgm:pt>
    <dgm:pt modelId="{DC3868FB-415C-43B8-9F2F-399CAA8924FB}" type="sibTrans" cxnId="{0E123BF2-371A-44BC-BA6F-49E41EC307C7}">
      <dgm:prSet/>
      <dgm:spPr/>
      <dgm:t>
        <a:bodyPr/>
        <a:lstStyle/>
        <a:p>
          <a:endParaRPr lang="en-US"/>
        </a:p>
      </dgm:t>
    </dgm:pt>
    <dgm:pt modelId="{882215DB-4A97-4AF9-855B-2C2391044CEE}">
      <dgm:prSet phldrT="[Text]" custT="1"/>
      <dgm:spPr/>
      <dgm:t>
        <a:bodyPr/>
        <a:lstStyle/>
        <a:p>
          <a:r>
            <a:rPr lang="en-US" sz="6600" u="sng" dirty="0" smtClean="0">
              <a:solidFill>
                <a:srgbClr val="00B050"/>
              </a:solidFill>
            </a:rPr>
            <a:t>Cardinal </a:t>
          </a:r>
          <a:r>
            <a:rPr lang="en-US" sz="6600" dirty="0" smtClean="0">
              <a:solidFill>
                <a:srgbClr val="00B050"/>
              </a:solidFill>
            </a:rPr>
            <a:t>:</a:t>
          </a:r>
          <a:r>
            <a:rPr lang="en-US" sz="6600" dirty="0" err="1" smtClean="0">
              <a:solidFill>
                <a:srgbClr val="00B050"/>
              </a:solidFill>
            </a:rPr>
            <a:t>One,Two</a:t>
          </a:r>
          <a:endParaRPr lang="en-US" sz="6600" dirty="0">
            <a:solidFill>
              <a:srgbClr val="00B050"/>
            </a:solidFill>
          </a:endParaRPr>
        </a:p>
      </dgm:t>
    </dgm:pt>
    <dgm:pt modelId="{EB47DA9A-E27A-4519-B2FB-43B41CCA7311}" type="parTrans" cxnId="{8CD3DDB1-93EF-4EF2-B4D7-F4FF22AF00AC}">
      <dgm:prSet/>
      <dgm:spPr/>
      <dgm:t>
        <a:bodyPr/>
        <a:lstStyle/>
        <a:p>
          <a:endParaRPr lang="en-US"/>
        </a:p>
      </dgm:t>
    </dgm:pt>
    <dgm:pt modelId="{A3DF7A3D-9B9B-47FF-BD3E-4E5ADE745C5C}" type="sibTrans" cxnId="{8CD3DDB1-93EF-4EF2-B4D7-F4FF22AF00AC}">
      <dgm:prSet/>
      <dgm:spPr/>
      <dgm:t>
        <a:bodyPr/>
        <a:lstStyle/>
        <a:p>
          <a:endParaRPr lang="en-US"/>
        </a:p>
      </dgm:t>
    </dgm:pt>
    <dgm:pt modelId="{CB8C5D5C-3AC2-46DA-B53B-D7B276AD9B6F}">
      <dgm:prSet phldrT="[Text]" custT="1"/>
      <dgm:spPr/>
      <dgm:t>
        <a:bodyPr/>
        <a:lstStyle/>
        <a:p>
          <a:r>
            <a:rPr lang="en-US" sz="5400" u="sng" dirty="0" smtClean="0">
              <a:solidFill>
                <a:srgbClr val="7030A0"/>
              </a:solidFill>
            </a:rPr>
            <a:t>Ordinal</a:t>
          </a:r>
        </a:p>
        <a:p>
          <a:r>
            <a:rPr lang="en-US" sz="5400" dirty="0" smtClean="0">
              <a:solidFill>
                <a:srgbClr val="7030A0"/>
              </a:solidFill>
            </a:rPr>
            <a:t>:</a:t>
          </a:r>
          <a:r>
            <a:rPr lang="en-US" sz="5400" dirty="0" err="1" smtClean="0">
              <a:solidFill>
                <a:srgbClr val="7030A0"/>
              </a:solidFill>
            </a:rPr>
            <a:t>First,Second</a:t>
          </a:r>
          <a:endParaRPr lang="en-US" sz="5400" dirty="0">
            <a:solidFill>
              <a:srgbClr val="7030A0"/>
            </a:solidFill>
          </a:endParaRPr>
        </a:p>
      </dgm:t>
    </dgm:pt>
    <dgm:pt modelId="{F102507F-78E6-473E-A406-2D2EFAA51863}" type="parTrans" cxnId="{65737EC9-1B80-48B3-90E5-2CE88E8D9BD9}">
      <dgm:prSet/>
      <dgm:spPr/>
      <dgm:t>
        <a:bodyPr/>
        <a:lstStyle/>
        <a:p>
          <a:endParaRPr lang="en-US"/>
        </a:p>
      </dgm:t>
    </dgm:pt>
    <dgm:pt modelId="{29DBF74E-904F-4BBA-B15E-A3B706B19BD2}" type="sibTrans" cxnId="{65737EC9-1B80-48B3-90E5-2CE88E8D9BD9}">
      <dgm:prSet/>
      <dgm:spPr/>
      <dgm:t>
        <a:bodyPr/>
        <a:lstStyle/>
        <a:p>
          <a:endParaRPr lang="en-US"/>
        </a:p>
      </dgm:t>
    </dgm:pt>
    <dgm:pt modelId="{9829A2A5-4889-498C-BF02-08E0013BA8D0}">
      <dgm:prSet phldrT="[Text]" custT="1"/>
      <dgm:spPr/>
      <dgm:t>
        <a:bodyPr/>
        <a:lstStyle/>
        <a:p>
          <a:r>
            <a:rPr lang="en-US" sz="6000" u="sng" dirty="0" err="1" smtClean="0">
              <a:solidFill>
                <a:srgbClr val="FFFF00"/>
              </a:solidFill>
            </a:rPr>
            <a:t>Multiplicative:</a:t>
          </a:r>
          <a:r>
            <a:rPr lang="en-US" sz="6000" dirty="0" err="1" smtClean="0">
              <a:solidFill>
                <a:srgbClr val="FFFF00"/>
              </a:solidFill>
            </a:rPr>
            <a:t>Single,double</a:t>
          </a:r>
          <a:endParaRPr lang="en-US" sz="6000" dirty="0">
            <a:solidFill>
              <a:srgbClr val="FFFF00"/>
            </a:solidFill>
          </a:endParaRPr>
        </a:p>
      </dgm:t>
    </dgm:pt>
    <dgm:pt modelId="{B6420255-4C1C-4AAA-90EF-6B9AA202E48D}" type="parTrans" cxnId="{7293E8A7-22F9-45A2-ADB1-F223A4ACA3AD}">
      <dgm:prSet/>
      <dgm:spPr/>
      <dgm:t>
        <a:bodyPr/>
        <a:lstStyle/>
        <a:p>
          <a:endParaRPr lang="en-US"/>
        </a:p>
      </dgm:t>
    </dgm:pt>
    <dgm:pt modelId="{A60AE2B0-D71F-4C31-8362-313FDD888356}" type="sibTrans" cxnId="{7293E8A7-22F9-45A2-ADB1-F223A4ACA3AD}">
      <dgm:prSet/>
      <dgm:spPr/>
      <dgm:t>
        <a:bodyPr/>
        <a:lstStyle/>
        <a:p>
          <a:endParaRPr lang="en-US"/>
        </a:p>
      </dgm:t>
    </dgm:pt>
    <dgm:pt modelId="{58A4CC04-99BD-413D-88F0-7810204056DF}" type="pres">
      <dgm:prSet presAssocID="{B6C5D60C-3482-463B-9A12-9A6F8D14315C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72CBBF6-62BE-4298-B8EE-68D78487956E}" type="pres">
      <dgm:prSet presAssocID="{131728F2-962A-44DE-B3E8-EDDC0AF47CFA}" presName="roof" presStyleLbl="dkBgShp" presStyleIdx="0" presStyleCnt="2" custScaleY="102247"/>
      <dgm:spPr/>
      <dgm:t>
        <a:bodyPr/>
        <a:lstStyle/>
        <a:p>
          <a:endParaRPr lang="en-US"/>
        </a:p>
      </dgm:t>
    </dgm:pt>
    <dgm:pt modelId="{740975E0-B846-4019-BBD4-16672DB00FF6}" type="pres">
      <dgm:prSet presAssocID="{131728F2-962A-44DE-B3E8-EDDC0AF47CFA}" presName="pillars" presStyleCnt="0"/>
      <dgm:spPr/>
    </dgm:pt>
    <dgm:pt modelId="{2AEE6B09-02BE-439A-A078-4B1C407D2CE0}" type="pres">
      <dgm:prSet presAssocID="{131728F2-962A-44DE-B3E8-EDDC0AF47CFA}" presName="pillar1" presStyleLbl="node1" presStyleIdx="0" presStyleCnt="3" custScaleY="846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8EBD1F-72F7-4C41-849B-92A26A03AF3B}" type="pres">
      <dgm:prSet presAssocID="{CB8C5D5C-3AC2-46DA-B53B-D7B276AD9B6F}" presName="pillarX" presStyleLbl="node1" presStyleIdx="1" presStyleCnt="3" custScaleY="851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D1EB3B-F807-478F-A2EC-16AB0C2C5D95}" type="pres">
      <dgm:prSet presAssocID="{9829A2A5-4889-498C-BF02-08E0013BA8D0}" presName="pillarX" presStyleLbl="node1" presStyleIdx="2" presStyleCnt="3" custScaleY="851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036EB3-68B2-49A1-B077-446F50A4B77A}" type="pres">
      <dgm:prSet presAssocID="{131728F2-962A-44DE-B3E8-EDDC0AF47CFA}" presName="base" presStyleLbl="dkBgShp" presStyleIdx="1" presStyleCnt="2"/>
      <dgm:spPr/>
    </dgm:pt>
  </dgm:ptLst>
  <dgm:cxnLst>
    <dgm:cxn modelId="{65737EC9-1B80-48B3-90E5-2CE88E8D9BD9}" srcId="{131728F2-962A-44DE-B3E8-EDDC0AF47CFA}" destId="{CB8C5D5C-3AC2-46DA-B53B-D7B276AD9B6F}" srcOrd="1" destOrd="0" parTransId="{F102507F-78E6-473E-A406-2D2EFAA51863}" sibTransId="{29DBF74E-904F-4BBA-B15E-A3B706B19BD2}"/>
    <dgm:cxn modelId="{51F83DE4-626C-4073-A517-966F5A8D5A15}" type="presOf" srcId="{CB8C5D5C-3AC2-46DA-B53B-D7B276AD9B6F}" destId="{658EBD1F-72F7-4C41-849B-92A26A03AF3B}" srcOrd="0" destOrd="0" presId="urn:microsoft.com/office/officeart/2005/8/layout/hList3"/>
    <dgm:cxn modelId="{81C99582-EFA1-4E39-A426-58ED3686DA6A}" type="presOf" srcId="{131728F2-962A-44DE-B3E8-EDDC0AF47CFA}" destId="{472CBBF6-62BE-4298-B8EE-68D78487956E}" srcOrd="0" destOrd="0" presId="urn:microsoft.com/office/officeart/2005/8/layout/hList3"/>
    <dgm:cxn modelId="{7293E8A7-22F9-45A2-ADB1-F223A4ACA3AD}" srcId="{131728F2-962A-44DE-B3E8-EDDC0AF47CFA}" destId="{9829A2A5-4889-498C-BF02-08E0013BA8D0}" srcOrd="2" destOrd="0" parTransId="{B6420255-4C1C-4AAA-90EF-6B9AA202E48D}" sibTransId="{A60AE2B0-D71F-4C31-8362-313FDD888356}"/>
    <dgm:cxn modelId="{0E123BF2-371A-44BC-BA6F-49E41EC307C7}" srcId="{B6C5D60C-3482-463B-9A12-9A6F8D14315C}" destId="{131728F2-962A-44DE-B3E8-EDDC0AF47CFA}" srcOrd="0" destOrd="0" parTransId="{0439ACE7-83F4-4AA4-B010-C376D78EEE64}" sibTransId="{DC3868FB-415C-43B8-9F2F-399CAA8924FB}"/>
    <dgm:cxn modelId="{8CD3DDB1-93EF-4EF2-B4D7-F4FF22AF00AC}" srcId="{131728F2-962A-44DE-B3E8-EDDC0AF47CFA}" destId="{882215DB-4A97-4AF9-855B-2C2391044CEE}" srcOrd="0" destOrd="0" parTransId="{EB47DA9A-E27A-4519-B2FB-43B41CCA7311}" sibTransId="{A3DF7A3D-9B9B-47FF-BD3E-4E5ADE745C5C}"/>
    <dgm:cxn modelId="{ADC4BE1D-E6DC-4203-B94B-411B9CCEC49F}" type="presOf" srcId="{882215DB-4A97-4AF9-855B-2C2391044CEE}" destId="{2AEE6B09-02BE-439A-A078-4B1C407D2CE0}" srcOrd="0" destOrd="0" presId="urn:microsoft.com/office/officeart/2005/8/layout/hList3"/>
    <dgm:cxn modelId="{5E0DAE6D-367E-49F8-8742-56C0E6DC4E7F}" type="presOf" srcId="{B6C5D60C-3482-463B-9A12-9A6F8D14315C}" destId="{58A4CC04-99BD-413D-88F0-7810204056DF}" srcOrd="0" destOrd="0" presId="urn:microsoft.com/office/officeart/2005/8/layout/hList3"/>
    <dgm:cxn modelId="{31C1ECF4-07EA-4AED-AF9D-D9DDC6A2CF80}" type="presOf" srcId="{9829A2A5-4889-498C-BF02-08E0013BA8D0}" destId="{CCD1EB3B-F807-478F-A2EC-16AB0C2C5D95}" srcOrd="0" destOrd="0" presId="urn:microsoft.com/office/officeart/2005/8/layout/hList3"/>
    <dgm:cxn modelId="{18EEB377-5C19-49F1-9BE8-5C102310C94B}" type="presParOf" srcId="{58A4CC04-99BD-413D-88F0-7810204056DF}" destId="{472CBBF6-62BE-4298-B8EE-68D78487956E}" srcOrd="0" destOrd="0" presId="urn:microsoft.com/office/officeart/2005/8/layout/hList3"/>
    <dgm:cxn modelId="{A3A2917B-3CFD-4F96-A195-185AD097088D}" type="presParOf" srcId="{58A4CC04-99BD-413D-88F0-7810204056DF}" destId="{740975E0-B846-4019-BBD4-16672DB00FF6}" srcOrd="1" destOrd="0" presId="urn:microsoft.com/office/officeart/2005/8/layout/hList3"/>
    <dgm:cxn modelId="{482241E7-00B9-4331-8D7D-DD974E343BB1}" type="presParOf" srcId="{740975E0-B846-4019-BBD4-16672DB00FF6}" destId="{2AEE6B09-02BE-439A-A078-4B1C407D2CE0}" srcOrd="0" destOrd="0" presId="urn:microsoft.com/office/officeart/2005/8/layout/hList3"/>
    <dgm:cxn modelId="{5C4DE0F0-DA17-46CD-9CB8-1C786EF510FE}" type="presParOf" srcId="{740975E0-B846-4019-BBD4-16672DB00FF6}" destId="{658EBD1F-72F7-4C41-849B-92A26A03AF3B}" srcOrd="1" destOrd="0" presId="urn:microsoft.com/office/officeart/2005/8/layout/hList3"/>
    <dgm:cxn modelId="{E69E15CB-FC9B-4559-8D98-50285CBCE6CD}" type="presParOf" srcId="{740975E0-B846-4019-BBD4-16672DB00FF6}" destId="{CCD1EB3B-F807-478F-A2EC-16AB0C2C5D95}" srcOrd="2" destOrd="0" presId="urn:microsoft.com/office/officeart/2005/8/layout/hList3"/>
    <dgm:cxn modelId="{FEF513A8-12D0-4C19-9C37-EF9E6E200069}" type="presParOf" srcId="{58A4CC04-99BD-413D-88F0-7810204056DF}" destId="{EF036EB3-68B2-49A1-B077-446F50A4B77A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9E739A-1F40-4231-B3B2-2B29D15407E6}" type="datetimeFigureOut">
              <a:rPr lang="en-US" smtClean="0"/>
              <a:t>1/29/2014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254FF2-9F5D-48F9-BB2D-3A72CD5328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60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1B707C-DA79-40AF-A1ED-5879FA78FAD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385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1/29/2014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5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5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0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838200"/>
            <a:ext cx="67818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868339" y="5410200"/>
            <a:ext cx="990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rgbClr val="002060"/>
                </a:solidFill>
              </a:rPr>
              <a:t>W</a:t>
            </a:r>
          </a:p>
        </p:txBody>
      </p:sp>
      <p:sp>
        <p:nvSpPr>
          <p:cNvPr id="6" name="Rectangle 5"/>
          <p:cNvSpPr/>
          <p:nvPr/>
        </p:nvSpPr>
        <p:spPr>
          <a:xfrm>
            <a:off x="2017594" y="5400533"/>
            <a:ext cx="990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solidFill>
                  <a:srgbClr val="FF0000"/>
                </a:solidFill>
              </a:rPr>
              <a:t>E</a:t>
            </a:r>
            <a:endParaRPr lang="en-US" sz="8800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216893" y="5403945"/>
            <a:ext cx="990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/>
                </a:solidFill>
              </a:rPr>
              <a:t>L</a:t>
            </a:r>
          </a:p>
        </p:txBody>
      </p:sp>
      <p:sp>
        <p:nvSpPr>
          <p:cNvPr id="8" name="Rectangle 7"/>
          <p:cNvSpPr/>
          <p:nvPr/>
        </p:nvSpPr>
        <p:spPr>
          <a:xfrm>
            <a:off x="4363873" y="5403945"/>
            <a:ext cx="990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solidFill>
                  <a:srgbClr val="FFC000"/>
                </a:solidFill>
              </a:rPr>
              <a:t>C</a:t>
            </a:r>
            <a:endParaRPr lang="en-US" sz="8800" dirty="0">
              <a:solidFill>
                <a:srgbClr val="FFC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541560" y="5403945"/>
            <a:ext cx="990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solidFill>
                  <a:schemeClr val="accent6">
                    <a:lumMod val="75000"/>
                  </a:schemeClr>
                </a:solidFill>
              </a:rPr>
              <a:t>O</a:t>
            </a:r>
            <a:endParaRPr lang="en-US" sz="88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15267" y="5403945"/>
            <a:ext cx="990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rgbClr val="FFFF00"/>
                </a:solidFill>
              </a:rPr>
              <a:t>M</a:t>
            </a:r>
            <a:endParaRPr lang="en-US" sz="8000" dirty="0">
              <a:solidFill>
                <a:srgbClr val="FFFF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7892954" y="5403945"/>
            <a:ext cx="990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smtClean="0">
                <a:solidFill>
                  <a:srgbClr val="002060"/>
                </a:solidFill>
              </a:rPr>
              <a:t>E</a:t>
            </a:r>
            <a:endParaRPr lang="en-US" sz="88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2643516"/>
            <a:ext cx="7772400" cy="1470025"/>
          </a:xfrm>
          <a:solidFill>
            <a:srgbClr val="FF0000"/>
          </a:solidFill>
        </p:spPr>
        <p:txBody>
          <a:bodyPr>
            <a:noAutofit/>
          </a:bodyPr>
          <a:lstStyle/>
          <a:p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Md.Bachhir</a:t>
            </a:r>
            <a:r>
              <a:rPr lang="en-US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Ahammed</a:t>
            </a:r>
            <a:endParaRPr lang="en-US" sz="6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4454" y="4648200"/>
            <a:ext cx="6400800" cy="1752600"/>
          </a:xfrm>
          <a:solidFill>
            <a:srgbClr val="00B050"/>
          </a:solidFill>
        </p:spPr>
        <p:txBody>
          <a:bodyPr>
            <a:normAutofit fontScale="77500" lnSpcReduction="20000"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Asst. teacher </a:t>
            </a:r>
          </a:p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Dept. of Accounting</a:t>
            </a:r>
          </a:p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Email:bachhir</a:t>
            </a:r>
            <a:r>
              <a:rPr lang="en-US" sz="3600" dirty="0" smtClean="0">
                <a:solidFill>
                  <a:srgbClr val="002060"/>
                </a:solidFill>
                <a:cs typeface="NikoshBAN" pitchFamily="2" charset="0"/>
              </a:rPr>
              <a:t>1978@gmail.com</a:t>
            </a:r>
            <a:endParaRPr lang="en-US" sz="36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Cell No: </a:t>
            </a:r>
            <a:r>
              <a:rPr lang="en-US" sz="3600" dirty="0" smtClean="0">
                <a:solidFill>
                  <a:srgbClr val="002060"/>
                </a:solidFill>
                <a:latin typeface="+mj-lt"/>
                <a:cs typeface="NikoshBAN" pitchFamily="2" charset="0"/>
              </a:rPr>
              <a:t>01823006515</a:t>
            </a:r>
            <a:endParaRPr lang="en-US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rame 5"/>
          <p:cNvSpPr/>
          <p:nvPr/>
        </p:nvSpPr>
        <p:spPr>
          <a:xfrm>
            <a:off x="17318" y="0"/>
            <a:ext cx="1905000" cy="2320636"/>
          </a:xfrm>
          <a:prstGeom prst="frame">
            <a:avLst/>
          </a:prstGeom>
          <a:solidFill>
            <a:srgbClr val="00B05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89738"/>
            <a:ext cx="2362199" cy="20573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46" t="33317" r="39523" b="46644"/>
          <a:stretch/>
        </p:blipFill>
        <p:spPr>
          <a:xfrm>
            <a:off x="2819401" y="391887"/>
            <a:ext cx="2590800" cy="1855250"/>
          </a:xfrm>
          <a:prstGeom prst="rect">
            <a:avLst/>
          </a:prstGeom>
        </p:spPr>
      </p:pic>
      <p:pic>
        <p:nvPicPr>
          <p:cNvPr id="9" name="Picture 2" descr="C:\Users\Doel-1612i3\Desktop\BASIR\Untitled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89738"/>
            <a:ext cx="1524000" cy="191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Doel-1612i3\Desktop\BASIR\Untitled-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54" y="189738"/>
            <a:ext cx="1524000" cy="1919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8740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0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0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0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0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hsl" dir="cw">
                                      <p:cBhvr override="childStyl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Sample Pictures\400-04706791w.jpg"/>
          <p:cNvPicPr>
            <a:picLocks noChangeAspect="1" noChangeArrowheads="1"/>
          </p:cNvPicPr>
          <p:nvPr/>
        </p:nvPicPr>
        <p:blipFill>
          <a:blip r:embed="rId2" cstate="print"/>
          <a:srcRect t="34000" r="66000" b="34000"/>
          <a:stretch>
            <a:fillRect/>
          </a:stretch>
        </p:blipFill>
        <p:spPr bwMode="auto">
          <a:xfrm>
            <a:off x="457200" y="228600"/>
            <a:ext cx="1781175" cy="1676400"/>
          </a:xfrm>
          <a:prstGeom prst="rect">
            <a:avLst/>
          </a:prstGeom>
          <a:noFill/>
        </p:spPr>
      </p:pic>
      <p:pic>
        <p:nvPicPr>
          <p:cNvPr id="1027" name="Picture 3" descr="C:\Users\Public\Pictures\Sample Pictures\400-04706791w.jpg"/>
          <p:cNvPicPr>
            <a:picLocks noChangeAspect="1" noChangeArrowheads="1"/>
          </p:cNvPicPr>
          <p:nvPr/>
        </p:nvPicPr>
        <p:blipFill>
          <a:blip r:embed="rId2" cstate="print"/>
          <a:srcRect r="66000" b="66000"/>
          <a:stretch>
            <a:fillRect/>
          </a:stretch>
        </p:blipFill>
        <p:spPr bwMode="auto">
          <a:xfrm>
            <a:off x="533400" y="2133600"/>
            <a:ext cx="1781175" cy="1781175"/>
          </a:xfrm>
          <a:prstGeom prst="rect">
            <a:avLst/>
          </a:prstGeom>
          <a:noFill/>
        </p:spPr>
      </p:pic>
      <p:pic>
        <p:nvPicPr>
          <p:cNvPr id="1028" name="Picture 4" descr="C:\Users\Public\Pictures\Sample Pictures\400-04706791w.jpg"/>
          <p:cNvPicPr>
            <a:picLocks noChangeAspect="1" noChangeArrowheads="1"/>
          </p:cNvPicPr>
          <p:nvPr/>
        </p:nvPicPr>
        <p:blipFill>
          <a:blip r:embed="rId2" cstate="print"/>
          <a:srcRect t="67455" r="66000"/>
          <a:stretch>
            <a:fillRect/>
          </a:stretch>
        </p:blipFill>
        <p:spPr bwMode="auto">
          <a:xfrm>
            <a:off x="609600" y="4267200"/>
            <a:ext cx="1781175" cy="1704975"/>
          </a:xfrm>
          <a:prstGeom prst="rect">
            <a:avLst/>
          </a:prstGeom>
          <a:noFill/>
        </p:spPr>
      </p:pic>
      <p:pic>
        <p:nvPicPr>
          <p:cNvPr id="1029" name="Picture 5" descr="C:\Users\Public\Pictures\Sample Pictures\400-04706791w.jpg"/>
          <p:cNvPicPr>
            <a:picLocks noChangeAspect="1" noChangeArrowheads="1"/>
          </p:cNvPicPr>
          <p:nvPr/>
        </p:nvPicPr>
        <p:blipFill>
          <a:blip r:embed="rId2" cstate="print"/>
          <a:srcRect l="66000" b="66000"/>
          <a:stretch>
            <a:fillRect/>
          </a:stretch>
        </p:blipFill>
        <p:spPr bwMode="auto">
          <a:xfrm>
            <a:off x="7162800" y="152400"/>
            <a:ext cx="1781175" cy="1781175"/>
          </a:xfrm>
          <a:prstGeom prst="rect">
            <a:avLst/>
          </a:prstGeom>
          <a:noFill/>
        </p:spPr>
      </p:pic>
      <p:pic>
        <p:nvPicPr>
          <p:cNvPr id="1030" name="Picture 6" descr="C:\Users\Public\Pictures\Sample Pictures\400-04706791w.jpg"/>
          <p:cNvPicPr>
            <a:picLocks noChangeAspect="1" noChangeArrowheads="1"/>
          </p:cNvPicPr>
          <p:nvPr/>
        </p:nvPicPr>
        <p:blipFill>
          <a:blip r:embed="rId2" cstate="print"/>
          <a:srcRect l="66000" t="66000"/>
          <a:stretch>
            <a:fillRect/>
          </a:stretch>
        </p:blipFill>
        <p:spPr bwMode="auto">
          <a:xfrm>
            <a:off x="7162800" y="2362200"/>
            <a:ext cx="1781175" cy="1781175"/>
          </a:xfrm>
          <a:prstGeom prst="rect">
            <a:avLst/>
          </a:prstGeom>
          <a:noFill/>
        </p:spPr>
      </p:pic>
      <p:pic>
        <p:nvPicPr>
          <p:cNvPr id="1031" name="Picture 7" descr="C:\Users\Public\Pictures\Sample Pictures\400-04706791w.jpg"/>
          <p:cNvPicPr>
            <a:picLocks noChangeAspect="1" noChangeArrowheads="1"/>
          </p:cNvPicPr>
          <p:nvPr/>
        </p:nvPicPr>
        <p:blipFill>
          <a:blip r:embed="rId2" cstate="print"/>
          <a:srcRect l="34000" t="34000" r="34000" b="32545"/>
          <a:stretch>
            <a:fillRect/>
          </a:stretch>
        </p:blipFill>
        <p:spPr bwMode="auto">
          <a:xfrm>
            <a:off x="7239000" y="4495800"/>
            <a:ext cx="1676400" cy="1752600"/>
          </a:xfrm>
          <a:prstGeom prst="rect">
            <a:avLst/>
          </a:prstGeom>
          <a:noFill/>
        </p:spPr>
      </p:pic>
      <p:sp>
        <p:nvSpPr>
          <p:cNvPr id="11" name="Left Arrow 10"/>
          <p:cNvSpPr/>
          <p:nvPr/>
        </p:nvSpPr>
        <p:spPr>
          <a:xfrm>
            <a:off x="2362200" y="609600"/>
            <a:ext cx="2057400" cy="1295400"/>
          </a:xfrm>
          <a:prstGeom prst="lef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</a:rPr>
              <a:t>Worried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4724400" y="609600"/>
            <a:ext cx="2438400" cy="1295400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Angry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3" name="Left Arrow 12"/>
          <p:cNvSpPr/>
          <p:nvPr/>
        </p:nvSpPr>
        <p:spPr>
          <a:xfrm>
            <a:off x="2438400" y="2438400"/>
            <a:ext cx="2057400" cy="1295400"/>
          </a:xfrm>
          <a:prstGeom prst="lef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smtClean="0">
              <a:solidFill>
                <a:schemeClr val="tx1"/>
              </a:solidFill>
            </a:endParaRP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Sad</a:t>
            </a:r>
          </a:p>
          <a:p>
            <a:pPr algn="ctr"/>
            <a:endParaRPr lang="en-US" dirty="0"/>
          </a:p>
        </p:txBody>
      </p:sp>
      <p:sp>
        <p:nvSpPr>
          <p:cNvPr id="14" name="Right Arrow 13"/>
          <p:cNvSpPr/>
          <p:nvPr/>
        </p:nvSpPr>
        <p:spPr>
          <a:xfrm>
            <a:off x="4724400" y="2438400"/>
            <a:ext cx="2438400" cy="1295400"/>
          </a:xfrm>
          <a:prstGeom prst="righ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Sleepy</a:t>
            </a:r>
            <a:endParaRPr lang="en-US" sz="3600" dirty="0">
              <a:solidFill>
                <a:schemeClr val="tx1"/>
              </a:solidFill>
            </a:endParaRPr>
          </a:p>
        </p:txBody>
      </p:sp>
      <p:sp>
        <p:nvSpPr>
          <p:cNvPr id="15" name="Left-Right Arrow 14"/>
          <p:cNvSpPr/>
          <p:nvPr/>
        </p:nvSpPr>
        <p:spPr>
          <a:xfrm>
            <a:off x="2590800" y="4572000"/>
            <a:ext cx="4572000" cy="1524000"/>
          </a:xfrm>
          <a:prstGeom prst="leftRightArrow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Happy</a:t>
            </a:r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752600"/>
            <a:ext cx="71628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u="sng" dirty="0" smtClean="0">
                <a:solidFill>
                  <a:srgbClr val="7030A0"/>
                </a:solidFill>
                <a:latin typeface="Arial Rounded MT Bold" pitchFamily="34" charset="0"/>
              </a:rPr>
              <a:t>Adjectives</a:t>
            </a:r>
            <a:endParaRPr lang="en-US" sz="11500" u="sng" dirty="0">
              <a:solidFill>
                <a:srgbClr val="7030A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803970"/>
            <a:ext cx="7848600" cy="60324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u="sng" dirty="0" smtClean="0">
                <a:solidFill>
                  <a:srgbClr val="00B050"/>
                </a:solidFill>
              </a:rPr>
              <a:t>Learning Outcomes</a:t>
            </a:r>
          </a:p>
          <a:p>
            <a:r>
              <a:rPr lang="en-US" sz="4000" dirty="0" smtClean="0">
                <a:solidFill>
                  <a:srgbClr val="0070C0"/>
                </a:solidFill>
              </a:rPr>
              <a:t>By the end of the lesson students will have…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70C0"/>
                </a:solidFill>
              </a:rPr>
              <a:t>explained what an adjective is.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70C0"/>
                </a:solidFill>
              </a:rPr>
              <a:t>identified adjectives from a text.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70C0"/>
                </a:solidFill>
              </a:rPr>
              <a:t>matched adjectives with pictures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70C0"/>
                </a:solidFill>
              </a:rPr>
              <a:t>made a list of adjectives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>
                <a:solidFill>
                  <a:srgbClr val="0070C0"/>
                </a:solidFill>
              </a:rPr>
              <a:t>used adjectives to describe someone/ something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935025004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1905000" y="5867400"/>
            <a:ext cx="5562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smtClean="0">
                <a:solidFill>
                  <a:schemeClr val="accent6"/>
                </a:solidFill>
              </a:rPr>
              <a:t>Classes of Adjective</a:t>
            </a:r>
            <a:endParaRPr lang="en-US" sz="4800" dirty="0">
              <a:solidFill>
                <a:schemeClr val="accent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DDBF24C-298F-4AA5-AFBC-C72FAE4BD1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graphicEl>
                                              <a:dgm id="{6DDBF24C-298F-4AA5-AFBC-C72FAE4BD1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848496A-1D0F-4AA9-B4CC-4896753CF5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graphicEl>
                                              <a:dgm id="{A848496A-1D0F-4AA9-B4CC-4896753CF5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2C6B24C-2865-4FBB-B91B-A1DB38470B2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graphicEl>
                                              <a:dgm id="{82C6B24C-2865-4FBB-B91B-A1DB38470B2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33588678-64A5-4ABD-80B2-76BB9138B7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graphicEl>
                                              <a:dgm id="{33588678-64A5-4ABD-80B2-76BB9138B7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D7530AF-8782-477B-91E6-B89A406956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4D7530AF-8782-477B-91E6-B89A406956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0058D65-2AFD-47F3-B1E6-5ECFC3B60D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graphicEl>
                                              <a:dgm id="{00058D65-2AFD-47F3-B1E6-5ECFC3B60D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2D7C3A8-85D3-4F61-8E73-FD138707EB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graphicEl>
                                              <a:dgm id="{62D7C3A8-85D3-4F61-8E73-FD138707EB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B3BC2AA-77F0-459E-B023-3EBCC3E963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graphicEl>
                                              <a:dgm id="{1B3BC2AA-77F0-459E-B023-3EBCC3E963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F4162BD-EA0D-48BA-AA04-5034D12EE9D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graphicEl>
                                              <a:dgm id="{DF4162BD-EA0D-48BA-AA04-5034D12EE9D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Sub>
          <a:bldDgm bld="one"/>
        </p:bldSub>
      </p:bldGraphic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355463804"/>
              </p:ext>
            </p:extLst>
          </p:nvPr>
        </p:nvGraphicFramePr>
        <p:xfrm>
          <a:off x="152400" y="76200"/>
          <a:ext cx="8839200" cy="662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Down Arrow Callout 1"/>
          <p:cNvSpPr/>
          <p:nvPr/>
        </p:nvSpPr>
        <p:spPr>
          <a:xfrm>
            <a:off x="2362200" y="1219200"/>
            <a:ext cx="4038600" cy="1676400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smtClean="0">
                <a:solidFill>
                  <a:srgbClr val="92D050"/>
                </a:solidFill>
              </a:rPr>
              <a:t>Three kinds of</a:t>
            </a:r>
            <a:endParaRPr lang="en-US" sz="4800" b="1" dirty="0">
              <a:solidFill>
                <a:srgbClr val="92D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B6D779B-2FEF-408D-969F-1DAA78D86A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graphicEl>
                                              <a:dgm id="{AB6D779B-2FEF-408D-969F-1DAA78D86A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graphicEl>
                                              <a:dgm id="{AB6D779B-2FEF-408D-969F-1DAA78D86A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graphicEl>
                                              <a:dgm id="{AB6D779B-2FEF-408D-969F-1DAA78D86A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graphicEl>
                                              <a:dgm id="{AB6D779B-2FEF-408D-969F-1DAA78D86A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46E6C51-2B37-4296-BE8F-9F4E5C6693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graphicEl>
                                              <a:dgm id="{F46E6C51-2B37-4296-BE8F-9F4E5C6693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graphicEl>
                                              <a:dgm id="{F46E6C51-2B37-4296-BE8F-9F4E5C6693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graphicEl>
                                              <a:dgm id="{F46E6C51-2B37-4296-BE8F-9F4E5C6693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>
                                            <p:graphicEl>
                                              <a:dgm id="{F46E6C51-2B37-4296-BE8F-9F4E5C6693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9DEA4B3-8A29-4132-B028-E952BF0E23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>
                                            <p:graphicEl>
                                              <a:dgm id="{E9DEA4B3-8A29-4132-B028-E952BF0E23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graphicEl>
                                              <a:dgm id="{E9DEA4B3-8A29-4132-B028-E952BF0E23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graphicEl>
                                              <a:dgm id="{E9DEA4B3-8A29-4132-B028-E952BF0E237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graphicEl>
                                              <a:dgm id="{E9DEA4B3-8A29-4132-B028-E952BF0E237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66C846A-22CF-4F23-A205-F3725BF2B3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graphicEl>
                                              <a:dgm id="{266C846A-22CF-4F23-A205-F3725BF2B3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graphicEl>
                                              <a:dgm id="{266C846A-22CF-4F23-A205-F3725BF2B3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>
                                            <p:graphicEl>
                                              <a:dgm id="{266C846A-22CF-4F23-A205-F3725BF2B3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graphicEl>
                                              <a:dgm id="{266C846A-22CF-4F23-A205-F3725BF2B3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7A5FE6A-B6A5-427D-ADE3-EFD191193B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>
                                            <p:graphicEl>
                                              <a:dgm id="{97A5FE6A-B6A5-427D-ADE3-EFD191193B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graphicEl>
                                              <a:dgm id="{97A5FE6A-B6A5-427D-ADE3-EFD191193B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graphicEl>
                                              <a:dgm id="{97A5FE6A-B6A5-427D-ADE3-EFD191193B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graphicEl>
                                              <a:dgm id="{97A5FE6A-B6A5-427D-ADE3-EFD191193B2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683C05F-19A5-4EC2-8265-3D8C88B47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graphicEl>
                                              <a:dgm id="{F683C05F-19A5-4EC2-8265-3D8C88B47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graphicEl>
                                              <a:dgm id="{F683C05F-19A5-4EC2-8265-3D8C88B47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">
                                            <p:graphicEl>
                                              <a:dgm id="{F683C05F-19A5-4EC2-8265-3D8C88B4719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">
                                            <p:graphicEl>
                                              <a:dgm id="{F683C05F-19A5-4EC2-8265-3D8C88B4719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8AD5A9A-754E-473D-A11E-FB375F51B4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>
                                            <p:graphicEl>
                                              <a:dgm id="{F8AD5A9A-754E-473D-A11E-FB375F51B4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>
                                            <p:graphicEl>
                                              <a:dgm id="{F8AD5A9A-754E-473D-A11E-FB375F51B4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>
                                            <p:graphicEl>
                                              <a:dgm id="{F8AD5A9A-754E-473D-A11E-FB375F51B46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">
                                            <p:graphicEl>
                                              <a:dgm id="{F8AD5A9A-754E-473D-A11E-FB375F51B46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4069295146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318FE54-0583-4244-A141-02E6725D3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graphicEl>
                                              <a:dgm id="{E318FE54-0583-4244-A141-02E6725D3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graphicEl>
                                              <a:dgm id="{E318FE54-0583-4244-A141-02E6725D3F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>
                                            <p:graphicEl>
                                              <a:dgm id="{E318FE54-0583-4244-A141-02E6725D3F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1EF819-B3D4-4E06-BAD2-BF03226105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>
                                            <p:graphicEl>
                                              <a:dgm id="{751EF819-B3D4-4E06-BAD2-BF03226105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>
                                            <p:graphicEl>
                                              <a:dgm id="{751EF819-B3D4-4E06-BAD2-BF03226105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>
                                            <p:graphicEl>
                                              <a:dgm id="{751EF819-B3D4-4E06-BAD2-BF03226105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75CD52D-8890-40E9-A014-7D20A4306E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>
                                            <p:graphicEl>
                                              <a:dgm id="{775CD52D-8890-40E9-A014-7D20A4306E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>
                                            <p:graphicEl>
                                              <a:dgm id="{775CD52D-8890-40E9-A014-7D20A4306E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775CD52D-8890-40E9-A014-7D20A4306E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E55D73-0ABA-472A-B2DA-F22525FAB6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39E55D73-0ABA-472A-B2DA-F22525FAB6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39E55D73-0ABA-472A-B2DA-F22525FAB6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39E55D73-0ABA-472A-B2DA-F22525FAB6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6412C92-52AB-4230-83B2-94425CAE6B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>
                                            <p:graphicEl>
                                              <a:dgm id="{06412C92-52AB-4230-83B2-94425CAE6B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06412C92-52AB-4230-83B2-94425CAE6B6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>
                                            <p:graphicEl>
                                              <a:dgm id="{06412C92-52AB-4230-83B2-94425CAE6B6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1600200" y="228600"/>
            <a:ext cx="6019800" cy="14478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 smtClean="0">
                <a:solidFill>
                  <a:schemeClr val="accent6"/>
                </a:solidFill>
              </a:rPr>
              <a:t>Pair work</a:t>
            </a:r>
            <a:endParaRPr lang="en-US" sz="8000" dirty="0">
              <a:solidFill>
                <a:schemeClr val="accent6"/>
              </a:solidFill>
            </a:endParaRPr>
          </a:p>
        </p:txBody>
      </p:sp>
      <p:sp>
        <p:nvSpPr>
          <p:cNvPr id="4" name="Snip Same Side Corner Rectangle 3"/>
          <p:cNvSpPr/>
          <p:nvPr/>
        </p:nvSpPr>
        <p:spPr>
          <a:xfrm>
            <a:off x="0" y="3810000"/>
            <a:ext cx="9144000" cy="3048000"/>
          </a:xfrm>
          <a:prstGeom prst="snip2Same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smtClean="0">
                <a:solidFill>
                  <a:srgbClr val="7030A0"/>
                </a:solidFill>
              </a:rPr>
              <a:t>Give four example without before four example</a:t>
            </a:r>
            <a:endParaRPr lang="en-US" sz="6600" dirty="0">
              <a:solidFill>
                <a:srgbClr val="7030A0"/>
              </a:solidFill>
            </a:endParaRPr>
          </a:p>
        </p:txBody>
      </p:sp>
      <p:sp>
        <p:nvSpPr>
          <p:cNvPr id="5" name="Rectangular Callout 4"/>
          <p:cNvSpPr/>
          <p:nvPr/>
        </p:nvSpPr>
        <p:spPr>
          <a:xfrm>
            <a:off x="2362200" y="2057400"/>
            <a:ext cx="4648200" cy="1295400"/>
          </a:xfrm>
          <a:prstGeom prst="wedgeRect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rgbClr val="FFFF00"/>
                </a:solidFill>
              </a:rPr>
              <a:t>Time-05 minute</a:t>
            </a:r>
            <a:endParaRPr lang="en-US" sz="4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3874085323"/>
              </p:ext>
            </p:extLst>
          </p:nvPr>
        </p:nvGraphicFramePr>
        <p:xfrm>
          <a:off x="76200" y="76200"/>
          <a:ext cx="9067800" cy="6781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F036EB3-68B2-49A1-B077-446F50A4B7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>
                                            <p:graphicEl>
                                              <a:dgm id="{EF036EB3-68B2-49A1-B077-446F50A4B7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graphicEl>
                                              <a:dgm id="{EF036EB3-68B2-49A1-B077-446F50A4B7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>
                                            <p:graphicEl>
                                              <a:dgm id="{EF036EB3-68B2-49A1-B077-446F50A4B7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472CBBF6-62BE-4298-B8EE-68D7848795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>
                                            <p:graphicEl>
                                              <a:dgm id="{472CBBF6-62BE-4298-B8EE-68D7848795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>
                                            <p:graphicEl>
                                              <a:dgm id="{472CBBF6-62BE-4298-B8EE-68D78487956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graphicEl>
                                              <a:dgm id="{472CBBF6-62BE-4298-B8EE-68D78487956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2AEE6B09-02BE-439A-A078-4B1C407D2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>
                                            <p:graphicEl>
                                              <a:dgm id="{2AEE6B09-02BE-439A-A078-4B1C407D2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>
                                            <p:graphicEl>
                                              <a:dgm id="{2AEE6B09-02BE-439A-A078-4B1C407D2C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dgm id="{2AEE6B09-02BE-439A-A078-4B1C407D2C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658EBD1F-72F7-4C41-849B-92A26A03A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>
                                            <p:graphicEl>
                                              <a:dgm id="{658EBD1F-72F7-4C41-849B-92A26A03A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>
                                            <p:graphicEl>
                                              <a:dgm id="{658EBD1F-72F7-4C41-849B-92A26A03AF3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658EBD1F-72F7-4C41-849B-92A26A03AF3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CCD1EB3B-F807-478F-A2EC-16AB0C2C5D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>
                                            <p:graphicEl>
                                              <a:dgm id="{CCD1EB3B-F807-478F-A2EC-16AB0C2C5D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">
                                            <p:graphicEl>
                                              <a:dgm id="{CCD1EB3B-F807-478F-A2EC-16AB0C2C5D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>
                                            <p:graphicEl>
                                              <a:dgm id="{CCD1EB3B-F807-478F-A2EC-16AB0C2C5D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4400" dirty="0" smtClean="0">
              <a:latin typeface="Arial Rounded MT Bold" pitchFamily="34" charset="0"/>
            </a:endParaRPr>
          </a:p>
          <a:p>
            <a:endParaRPr lang="en-US" sz="4400" dirty="0" smtClean="0">
              <a:latin typeface="Arial Rounded MT Bold" pitchFamily="34" charset="0"/>
            </a:endParaRPr>
          </a:p>
          <a:p>
            <a:endParaRPr lang="en-US" sz="4400" dirty="0" smtClean="0">
              <a:latin typeface="Arial Rounded MT Bold" pitchFamily="34" charset="0"/>
            </a:endParaRPr>
          </a:p>
          <a:p>
            <a:endParaRPr lang="en-US" sz="4400" dirty="0" smtClean="0">
              <a:latin typeface="Arial Rounded MT Bold" pitchFamily="34" charset="0"/>
            </a:endParaRPr>
          </a:p>
          <a:p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endParaRPr lang="en-US" sz="4400" dirty="0">
              <a:solidFill>
                <a:srgbClr val="FFC000"/>
              </a:solidFill>
              <a:latin typeface="Arial Rounded MT Bold" pitchFamily="34" charset="0"/>
            </a:endParaRPr>
          </a:p>
          <a:p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  <a:p>
            <a:r>
              <a:rPr lang="en-US" sz="4400" dirty="0">
                <a:solidFill>
                  <a:srgbClr val="FFC000"/>
                </a:solidFill>
                <a:latin typeface="Arial Rounded MT Bold" pitchFamily="34" charset="0"/>
              </a:rPr>
              <a:t>	</a:t>
            </a:r>
            <a:r>
              <a:rPr lang="en-US" sz="4400" dirty="0" smtClean="0">
                <a:solidFill>
                  <a:srgbClr val="FFC000"/>
                </a:solidFill>
                <a:latin typeface="Arial Rounded MT Bold" pitchFamily="34" charset="0"/>
              </a:rPr>
              <a:t>*Tea garden is a shady place.</a:t>
            </a:r>
          </a:p>
          <a:p>
            <a:endParaRPr lang="en-US" sz="4400" dirty="0" smtClean="0">
              <a:solidFill>
                <a:srgbClr val="FFC000"/>
              </a:solidFill>
              <a:latin typeface="Arial Rounded MT Bold" pitchFamily="34" charset="0"/>
            </a:endParaRPr>
          </a:p>
        </p:txBody>
      </p:sp>
      <p:pic>
        <p:nvPicPr>
          <p:cNvPr id="78850" name="Picture 2" descr="C:\Users\Public\Pictures\Sample Pictures\tea-garde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5257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1" y="228600"/>
            <a:ext cx="7319158" cy="5562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0432" y="5562600"/>
            <a:ext cx="5627096" cy="114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67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60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This place is sunny.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 descr="C:\Users\Public\Pictures\Sample Pictures\11970859061353977160egonpin_Paisaje_3.svg.m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133600"/>
            <a:ext cx="8839200" cy="4724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 saw a very clear rainbow.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0" name="Picture 2" descr="C:\Users\Public\Pictures\Sample Pictures\rainbow-on-beach-md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95400"/>
            <a:ext cx="8839200" cy="54101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Are you tired today?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074" name="Picture 2" descr="C:\Users\Public\Pictures\Sample Pictures\sad_person-857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2039144"/>
            <a:ext cx="5715000" cy="43616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Rajib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has to receive too many phone calls.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098" name="Picture 2" descr="C:\Users\Public\Pictures\Sample Pictures\Overworked_person_a_man_talking_on_several_telephones_at_once_091129-154018-93901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1524000"/>
            <a:ext cx="5791200" cy="48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The gift was very surprising.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122" name="Picture 2" descr="C:\Users\Public\Pictures\Sample Pictures\gift.jpe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1752600"/>
            <a:ext cx="5943600" cy="32003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686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00B050"/>
                </a:solidFill>
              </a:rPr>
              <a:t>Group work . Time 1o </a:t>
            </a:r>
            <a:r>
              <a:rPr lang="en-US" sz="4800" dirty="0" err="1" smtClean="0">
                <a:solidFill>
                  <a:srgbClr val="00B050"/>
                </a:solidFill>
              </a:rPr>
              <a:t>munite</a:t>
            </a:r>
            <a:endParaRPr lang="en-US" sz="4800" dirty="0">
              <a:solidFill>
                <a:srgbClr val="00B05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04800" y="1905000"/>
            <a:ext cx="8458200" cy="4572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accent5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800" dirty="0" smtClean="0">
                <a:solidFill>
                  <a:srgbClr val="7030A0"/>
                </a:solidFill>
                <a:latin typeface="Arial Rounded MT Bold" pitchFamily="34" charset="0"/>
                <a:cs typeface="Aharoni" pitchFamily="2" charset="-79"/>
              </a:rPr>
              <a:t>Work with your partner and write five sentences about your </a:t>
            </a:r>
            <a:r>
              <a:rPr lang="en-US" sz="4800" dirty="0" err="1" smtClean="0">
                <a:solidFill>
                  <a:srgbClr val="7030A0"/>
                </a:solidFill>
                <a:latin typeface="Arial Rounded MT Bold" pitchFamily="34" charset="0"/>
                <a:cs typeface="Aharoni" pitchFamily="2" charset="-79"/>
              </a:rPr>
              <a:t>favourite</a:t>
            </a:r>
            <a:r>
              <a:rPr lang="en-US" sz="4800" dirty="0" smtClean="0">
                <a:solidFill>
                  <a:srgbClr val="7030A0"/>
                </a:solidFill>
                <a:latin typeface="Arial Rounded MT Bold" pitchFamily="34" charset="0"/>
                <a:cs typeface="Aharoni" pitchFamily="2" charset="-79"/>
              </a:rPr>
              <a:t> person using some adjectives. </a:t>
            </a:r>
            <a:endParaRPr lang="en-US" sz="4800" dirty="0">
              <a:solidFill>
                <a:srgbClr val="7030A0"/>
              </a:solidFill>
              <a:latin typeface="Arial Rounded MT Bold" pitchFamily="34" charset="0"/>
              <a:cs typeface="Aharoni" pitchFamily="2" charset="-79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66800" y="685800"/>
            <a:ext cx="7315200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500" u="sng" dirty="0" smtClean="0">
                <a:solidFill>
                  <a:srgbClr val="FFC000"/>
                </a:solidFill>
                <a:latin typeface="Arial Rounded MT Bold" pitchFamily="34" charset="0"/>
              </a:rPr>
              <a:t>Home task</a:t>
            </a:r>
            <a:endParaRPr lang="en-US" sz="11500" u="sng" dirty="0">
              <a:solidFill>
                <a:srgbClr val="FFC000"/>
              </a:solidFill>
              <a:latin typeface="Arial Rounded MT Bold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66800" y="2971800"/>
            <a:ext cx="7315200" cy="3124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smtClean="0">
                <a:solidFill>
                  <a:srgbClr val="002060"/>
                </a:solidFill>
              </a:rPr>
              <a:t>Make five sentences use some adjective</a:t>
            </a:r>
            <a:endParaRPr lang="en-US" sz="60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C:\Users\Public\Pictures\Sample Pictures\thankyou-animated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752600"/>
            <a:ext cx="4800599" cy="2666999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2667000" y="3048000"/>
            <a:ext cx="1752600" cy="304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1452</TotalTime>
  <Words>184</Words>
  <Application>Microsoft Office PowerPoint</Application>
  <PresentationFormat>On-screen Show (4:3)</PresentationFormat>
  <Paragraphs>69</Paragraphs>
  <Slides>20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20</vt:i4>
      </vt:variant>
    </vt:vector>
  </HeadingPairs>
  <TitlesOfParts>
    <vt:vector size="40" baseType="lpstr">
      <vt:lpstr>Aharoni</vt:lpstr>
      <vt:lpstr>Arial</vt:lpstr>
      <vt:lpstr>Arial Rounded MT Bold</vt:lpstr>
      <vt:lpstr>Calibri</vt:lpstr>
      <vt:lpstr>Constantia</vt:lpstr>
      <vt:lpstr>Franklin Gothic Book</vt:lpstr>
      <vt:lpstr>Franklin Gothic Medium</vt:lpstr>
      <vt:lpstr>Georgia</vt:lpstr>
      <vt:lpstr>Lucida Sans Unicode</vt:lpstr>
      <vt:lpstr>NikoshBAN</vt:lpstr>
      <vt:lpstr>Verdana</vt:lpstr>
      <vt:lpstr>Wingdings</vt:lpstr>
      <vt:lpstr>Wingdings 2</vt:lpstr>
      <vt:lpstr>Wingdings 3</vt:lpstr>
      <vt:lpstr>Office Theme</vt:lpstr>
      <vt:lpstr>Trek</vt:lpstr>
      <vt:lpstr>Flow</vt:lpstr>
      <vt:lpstr>Civic</vt:lpstr>
      <vt:lpstr>1_Office Theme</vt:lpstr>
      <vt:lpstr>Concourse</vt:lpstr>
      <vt:lpstr>PowerPoint Presentation</vt:lpstr>
      <vt:lpstr>Md.Bachhir Ahammed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This place is sunny. </vt:lpstr>
      <vt:lpstr>I saw a very clear rainbow.</vt:lpstr>
      <vt:lpstr>Are you tired today?</vt:lpstr>
      <vt:lpstr>Rajib has to receive too many phone calls.</vt:lpstr>
      <vt:lpstr>The gift was very surprising.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786</dc:creator>
  <cp:lastModifiedBy>Shahin</cp:lastModifiedBy>
  <cp:revision>158</cp:revision>
  <dcterms:created xsi:type="dcterms:W3CDTF">2006-08-16T00:00:00Z</dcterms:created>
  <dcterms:modified xsi:type="dcterms:W3CDTF">2014-01-29T03:00:35Z</dcterms:modified>
</cp:coreProperties>
</file>