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2126" autoAdjust="0"/>
  </p:normalViewPr>
  <p:slideViewPr>
    <p:cSldViewPr>
      <p:cViewPr>
        <p:scale>
          <a:sx n="48" d="100"/>
          <a:sy n="48" d="100"/>
        </p:scale>
        <p:origin x="-1374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Relationship Id="rId9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4290EF-0D45-44F3-B61B-F67B71193809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346C03-A87A-43F4-A499-672A92AAAC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346C03-A87A-43F4-A499-672A92AAACB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0C676-0FDC-454F-9F3F-001C5EDA5520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AFD1BC0-57C9-44A2-89C7-E7AB682CAA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0C676-0FDC-454F-9F3F-001C5EDA5520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D1BC0-57C9-44A2-89C7-E7AB682CAA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AFD1BC0-57C9-44A2-89C7-E7AB682CAA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0C676-0FDC-454F-9F3F-001C5EDA5520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0C676-0FDC-454F-9F3F-001C5EDA5520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AFD1BC0-57C9-44A2-89C7-E7AB682CAA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0C676-0FDC-454F-9F3F-001C5EDA5520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AFD1BC0-57C9-44A2-89C7-E7AB682CAA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3F0C676-0FDC-454F-9F3F-001C5EDA5520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D1BC0-57C9-44A2-89C7-E7AB682CAA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0C676-0FDC-454F-9F3F-001C5EDA5520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AFD1BC0-57C9-44A2-89C7-E7AB682CAA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0C676-0FDC-454F-9F3F-001C5EDA5520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AFD1BC0-57C9-44A2-89C7-E7AB682CAA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0C676-0FDC-454F-9F3F-001C5EDA5520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D1BC0-57C9-44A2-89C7-E7AB682CAA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AFD1BC0-57C9-44A2-89C7-E7AB682CAA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0C676-0FDC-454F-9F3F-001C5EDA5520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AFD1BC0-57C9-44A2-89C7-E7AB682CAA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3F0C676-0FDC-454F-9F3F-001C5EDA5520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3F0C676-0FDC-454F-9F3F-001C5EDA5520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AFD1BC0-57C9-44A2-89C7-E7AB682CAA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3.bin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4.bin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457200"/>
            <a:ext cx="716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/>
              <a:t>শুভেচ্ছা</a:t>
            </a:r>
            <a:endParaRPr lang="en-US" sz="4000" dirty="0"/>
          </a:p>
        </p:txBody>
      </p:sp>
      <p:pic>
        <p:nvPicPr>
          <p:cNvPr id="1026" name="Picture 2" descr="C:\Users\DOEL\Desktop\f)aruk\index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57400"/>
            <a:ext cx="9144000" cy="548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447800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বাড়ির  কাজ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609600" y="2209800"/>
          <a:ext cx="5562600" cy="762000"/>
        </p:xfrm>
        <a:graphic>
          <a:graphicData uri="http://schemas.openxmlformats.org/presentationml/2006/ole">
            <p:oleObj spid="_x0000_s20482" name="Equation" r:id="rId3" imgW="596880" imgH="22860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791200" y="2286000"/>
          <a:ext cx="1066800" cy="609600"/>
        </p:xfrm>
        <a:graphic>
          <a:graphicData uri="http://schemas.openxmlformats.org/presentationml/2006/ole">
            <p:oleObj spid="_x0000_s20483" name="Equation" r:id="rId4" imgW="126720" imgH="10152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7086600" y="2057400"/>
          <a:ext cx="914400" cy="914400"/>
        </p:xfrm>
        <a:graphic>
          <a:graphicData uri="http://schemas.openxmlformats.org/presentationml/2006/ole">
            <p:oleObj spid="_x0000_s20484" name="Equation" r:id="rId5" imgW="114120" imgH="17748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609600" y="3505200"/>
          <a:ext cx="3810000" cy="685800"/>
        </p:xfrm>
        <a:graphic>
          <a:graphicData uri="http://schemas.openxmlformats.org/presentationml/2006/ole">
            <p:oleObj spid="_x0000_s20485" name="Equation" r:id="rId6" imgW="583920" imgH="22860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495800" y="3505200"/>
          <a:ext cx="1219200" cy="685800"/>
        </p:xfrm>
        <a:graphic>
          <a:graphicData uri="http://schemas.openxmlformats.org/presentationml/2006/ole">
            <p:oleObj spid="_x0000_s20486" name="Equation" r:id="rId7" imgW="228600" imgH="177480" progId="Equation.3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1219200"/>
            <a:ext cx="77724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dirty="0" smtClean="0"/>
              <a:t>সবাইকে ধন্য বাদ </a:t>
            </a:r>
            <a:endParaRPr lang="en-US" dirty="0"/>
          </a:p>
        </p:txBody>
      </p:sp>
      <p:pic>
        <p:nvPicPr>
          <p:cNvPr id="3" name="Picture 2" descr="Tulip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2286000"/>
            <a:ext cx="5029200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1  E" pathEditMode="relative" ptsTypes="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3 -0.05067  0.075 -0.08267  0.125 -0.08267  C 0.175 -0.08267  0.22 -0.05067  0.25 0  C 0.22 0.05067  0.175 0.08267  0.125 0.08267  C 0.075 0.08267  0.03 0.05067  0 0  Z" pathEditMode="relative" ptsTypes=""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" grpId="2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685800"/>
            <a:ext cx="830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FF0000"/>
                </a:solidFill>
              </a:rPr>
              <a:t>পরিচিতি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1981200"/>
            <a:ext cx="6781800" cy="523220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মোঃ গোলাম ফারুক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2590800"/>
            <a:ext cx="746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/>
              <a:t>সহকারি প্রধান শিক্ষক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685800" y="3581400"/>
            <a:ext cx="12420600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sz="1100" dirty="0" smtClean="0"/>
          </a:p>
          <a:p>
            <a:r>
              <a:rPr lang="bn-BD" sz="3200" dirty="0"/>
              <a:t>ক</a:t>
            </a:r>
            <a:r>
              <a:rPr lang="bn-BD" sz="3200" dirty="0" smtClean="0"/>
              <a:t>রিমগঞ্জ</a:t>
            </a:r>
            <a:r>
              <a:rPr lang="bn-BD" sz="2800" dirty="0" smtClean="0"/>
              <a:t> পাইলট বালিকা উচ্চ বিদ্যালয়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1143000" y="6324600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০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57200" y="464820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মোবাইলঃ</a:t>
            </a:r>
            <a:r>
              <a:rPr lang="en-US" dirty="0" smtClean="0"/>
              <a:t>01716612697</a:t>
            </a:r>
            <a:endParaRPr lang="bn-BD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4" grpId="1" animBg="1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66800" y="1143000"/>
            <a:ext cx="62484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bn-BD" sz="4000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4000" y="2667000"/>
            <a:ext cx="693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14400" y="2209800"/>
            <a:ext cx="70866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/>
              <a:t>পাঠ পরিচিতি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14400" y="3124200"/>
            <a:ext cx="8229600" cy="954107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শ্রেনিঃ নবম</a:t>
            </a:r>
          </a:p>
          <a:p>
            <a:r>
              <a:rPr lang="bn-BD" sz="2800" dirty="0" smtClean="0"/>
              <a:t> 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990600" y="4495800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বিষয়  গনিত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914400" y="5410200"/>
            <a:ext cx="457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অধ্যায় ঃ বীজগনিত ৩</a:t>
            </a:r>
          </a:p>
          <a:p>
            <a:endParaRPr lang="bn-BD" dirty="0" smtClean="0"/>
          </a:p>
          <a:p>
            <a:endParaRPr lang="bn-BD" dirty="0" smtClean="0"/>
          </a:p>
          <a:p>
            <a:endParaRPr lang="en-US" dirty="0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3352800" y="5410200"/>
          <a:ext cx="381000" cy="304800"/>
        </p:xfrm>
        <a:graphic>
          <a:graphicData uri="http://schemas.openxmlformats.org/presentationml/2006/ole">
            <p:oleObj spid="_x0000_s1026" name="Equation" r:id="rId3" imgW="21564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 animBg="1"/>
      <p:bldP spid="12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81000" y="1981200"/>
          <a:ext cx="2667000" cy="1143000"/>
        </p:xfrm>
        <a:graphic>
          <a:graphicData uri="http://schemas.openxmlformats.org/presentationml/2006/ole">
            <p:oleObj spid="_x0000_s2050" name="Equation" r:id="rId3" imgW="495000" imgH="22860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743200" y="2286000"/>
          <a:ext cx="609600" cy="685800"/>
        </p:xfrm>
        <a:graphic>
          <a:graphicData uri="http://schemas.openxmlformats.org/presentationml/2006/ole">
            <p:oleObj spid="_x0000_s2051" name="Equation" r:id="rId4" imgW="126720" imgH="10152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657600" y="2362200"/>
          <a:ext cx="914400" cy="381000"/>
        </p:xfrm>
        <a:graphic>
          <a:graphicData uri="http://schemas.openxmlformats.org/presentationml/2006/ole">
            <p:oleObj spid="_x0000_s2052" name="Equation" r:id="rId5" imgW="114120" imgH="17748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33400" y="2971800"/>
          <a:ext cx="2286000" cy="914400"/>
        </p:xfrm>
        <a:graphic>
          <a:graphicData uri="http://schemas.openxmlformats.org/presentationml/2006/ole">
            <p:oleObj spid="_x0000_s2053" name="Equation" r:id="rId6" imgW="495000" imgH="228600" progId="Equation.3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971800" y="3200400"/>
          <a:ext cx="1066800" cy="762000"/>
        </p:xfrm>
        <a:graphic>
          <a:graphicData uri="http://schemas.openxmlformats.org/presentationml/2006/ole">
            <p:oleObj spid="_x0000_s2055" name="Equation" r:id="rId7" imgW="126720" imgH="101520" progId="Equation.3">
              <p:embed/>
            </p:oleObj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3733800" y="3352800"/>
          <a:ext cx="590550" cy="393700"/>
        </p:xfrm>
        <a:graphic>
          <a:graphicData uri="http://schemas.openxmlformats.org/presentationml/2006/ole">
            <p:oleObj spid="_x0000_s2056" name="Equation" r:id="rId8" imgW="114120" imgH="177480" progId="Equation.3">
              <p:embed/>
            </p:oleObj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838200" y="3733800"/>
          <a:ext cx="1600200" cy="1295400"/>
        </p:xfrm>
        <a:graphic>
          <a:graphicData uri="http://schemas.openxmlformats.org/presentationml/2006/ole">
            <p:oleObj spid="_x0000_s2057" name="Equation" r:id="rId9" imgW="495000" imgH="228600" progId="Equation.3">
              <p:embed/>
            </p:oleObj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3048000" y="4114800"/>
          <a:ext cx="838200" cy="685800"/>
        </p:xfrm>
        <a:graphic>
          <a:graphicData uri="http://schemas.openxmlformats.org/presentationml/2006/ole">
            <p:oleObj spid="_x0000_s2058" name="Equation" r:id="rId10" imgW="126720" imgH="101520" progId="Equation.3">
              <p:embed/>
            </p:oleObj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3810000" y="4191000"/>
          <a:ext cx="457200" cy="457200"/>
        </p:xfrm>
        <a:graphic>
          <a:graphicData uri="http://schemas.openxmlformats.org/presentationml/2006/ole">
            <p:oleObj spid="_x0000_s2059" name="Equation" r:id="rId11" imgW="114120" imgH="177480" progId="Equation.3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81000" y="5562600"/>
            <a:ext cx="71628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/>
              <a:t>পাঠ  ঘোষনা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1981200"/>
            <a:ext cx="47244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bn-BD" dirty="0" smtClean="0"/>
              <a:t>এই পাঠ শেষে শিক্ষাথী বর্গের সম্প্রসারন করতে পারবে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3276600"/>
            <a:ext cx="510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সূএ  গঠন করতে পারবে এবং  সূএ প্রয়োগ করে   সমস্যা সমাধান করতে পারবে 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71600" y="1447800"/>
            <a:ext cx="601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শিখন ফল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066800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/>
              <a:t>পাঠ উপস্থাপন 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04800" y="1371600"/>
          <a:ext cx="5486400" cy="762000"/>
        </p:xfrm>
        <a:graphic>
          <a:graphicData uri="http://schemas.openxmlformats.org/presentationml/2006/ole">
            <p:oleObj spid="_x0000_s17410" name="Equation" r:id="rId3" imgW="622080" imgH="26640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724400" y="1752600"/>
          <a:ext cx="4648200" cy="381000"/>
        </p:xfrm>
        <a:graphic>
          <a:graphicData uri="http://schemas.openxmlformats.org/presentationml/2006/ole">
            <p:oleObj spid="_x0000_s17413" name="Equation" r:id="rId4" imgW="1269720" imgH="228600" progId="Equation.3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4724400" y="2286000"/>
          <a:ext cx="2667000" cy="381000"/>
        </p:xfrm>
        <a:graphic>
          <a:graphicData uri="http://schemas.openxmlformats.org/presentationml/2006/ole">
            <p:oleObj spid="_x0000_s17414" name="Equation" r:id="rId5" imgW="102852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1524000" y="1219200"/>
          <a:ext cx="3352800" cy="990600"/>
        </p:xfrm>
        <a:graphic>
          <a:graphicData uri="http://schemas.openxmlformats.org/presentationml/2006/ole">
            <p:oleObj spid="_x0000_s18434" name="Equation" r:id="rId3" imgW="571320" imgH="228600" progId="Equation.3">
              <p:embed/>
            </p:oleObj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876800" y="1752600"/>
          <a:ext cx="3962400" cy="533400"/>
        </p:xfrm>
        <a:graphic>
          <a:graphicData uri="http://schemas.openxmlformats.org/presentationml/2006/ole">
            <p:oleObj spid="_x0000_s18435" name="Equation" r:id="rId4" imgW="12826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371600"/>
            <a:ext cx="601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দল  </a:t>
            </a:r>
            <a:r>
              <a:rPr lang="en-US" dirty="0" smtClean="0"/>
              <a:t> A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362200" y="1828800"/>
          <a:ext cx="3733800" cy="609600"/>
        </p:xfrm>
        <a:graphic>
          <a:graphicData uri="http://schemas.openxmlformats.org/presentationml/2006/ole">
            <p:oleObj spid="_x0000_s19458" name="Equation" r:id="rId3" imgW="647640" imgH="22860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791200" y="1981200"/>
          <a:ext cx="2857500" cy="787400"/>
        </p:xfrm>
        <a:graphic>
          <a:graphicData uri="http://schemas.openxmlformats.org/presentationml/2006/ole">
            <p:oleObj spid="_x0000_s19459" name="Equation" r:id="rId4" imgW="228600" imgH="17748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304800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দল  </a:t>
            </a:r>
            <a:r>
              <a:rPr lang="en-US" dirty="0" smtClean="0"/>
              <a:t>  B</a:t>
            </a: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990600" y="3810000"/>
          <a:ext cx="3028950" cy="990600"/>
        </p:xfrm>
        <a:graphic>
          <a:graphicData uri="http://schemas.openxmlformats.org/presentationml/2006/ole">
            <p:oleObj spid="_x0000_s19460" name="Equation" r:id="rId5" imgW="571320" imgH="228600" progId="Equation.3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4038600" y="4038600"/>
          <a:ext cx="3352800" cy="762000"/>
        </p:xfrm>
        <a:graphic>
          <a:graphicData uri="http://schemas.openxmlformats.org/presentationml/2006/ole">
            <p:oleObj spid="_x0000_s19461" name="Equation" r:id="rId6" imgW="228600" imgH="177480" progId="Equation.3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14400" y="5257800"/>
            <a:ext cx="739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/>
              <a:t> য়ন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319</TotalTime>
  <Words>65</Words>
  <Application>Microsoft Office PowerPoint</Application>
  <PresentationFormat>On-screen Show (4:3)</PresentationFormat>
  <Paragraphs>25</Paragraphs>
  <Slides>11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Civic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TSS</dc:creator>
  <cp:lastModifiedBy>TSS</cp:lastModifiedBy>
  <cp:revision>66</cp:revision>
  <dcterms:created xsi:type="dcterms:W3CDTF">2013-08-31T08:27:26Z</dcterms:created>
  <dcterms:modified xsi:type="dcterms:W3CDTF">2013-09-05T08:45:25Z</dcterms:modified>
</cp:coreProperties>
</file>