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0" r:id="rId10"/>
    <p:sldId id="264" r:id="rId11"/>
    <p:sldId id="265" r:id="rId12"/>
    <p:sldId id="291" r:id="rId13"/>
    <p:sldId id="268" r:id="rId14"/>
    <p:sldId id="289" r:id="rId15"/>
    <p:sldId id="292" r:id="rId16"/>
    <p:sldId id="285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>
      <p:cViewPr>
        <p:scale>
          <a:sx n="60" d="100"/>
          <a:sy n="60" d="100"/>
        </p:scale>
        <p:origin x="-6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629400" cy="1905000"/>
          </a:xfrm>
        </p:spPr>
        <p:txBody>
          <a:bodyPr>
            <a:normAutofit/>
          </a:bodyPr>
          <a:lstStyle/>
          <a:p>
            <a:pPr algn="l"/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4739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রবীন্দ্রনাথ ঠাকুর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673"/>
            <a:ext cx="3200400" cy="451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78676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কবি পরিচিতি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7017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রবীন্দ্রনাথ ঠাকুর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4735"/>
            <a:ext cx="4316786" cy="55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</a:p>
          <a:p>
            <a:pPr algn="ctr"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সরব পাঠ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92759"/>
            <a:ext cx="1200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592759"/>
            <a:ext cx="1576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-সফল ।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485" y="3202585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জনম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2436" y="320258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-জন্ম।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485" y="4906834"/>
            <a:ext cx="3209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মুদব নয়ন শেষে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0203" y="4235422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-চিরতরে চোখ বুজব।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8910" y="593229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আলোচনা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JCS\Desktop\index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38022"/>
            <a:ext cx="1306723" cy="10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Tapati\Anne Baby\beautifu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04" y="2611821"/>
            <a:ext cx="3024599" cy="21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CS\Desktop\indexGHJ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19" y="4730747"/>
            <a:ext cx="1913481" cy="14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CS\Desktop\kuttanad-paddy-field-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" y="381000"/>
            <a:ext cx="822928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903"/>
            <a:ext cx="81692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Lead_Mohan-Bij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250094"/>
            <a:ext cx="8583474" cy="6382584"/>
          </a:xfrm>
        </p:spPr>
      </p:pic>
      <p:sp>
        <p:nvSpPr>
          <p:cNvPr id="5" name="TextBox 4"/>
          <p:cNvSpPr txBox="1"/>
          <p:nvPr/>
        </p:nvSpPr>
        <p:spPr>
          <a:xfrm>
            <a:off x="1676400" y="609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জন্মেছি এই দেশে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3541_117265495016775_348812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84" y="533400"/>
            <a:ext cx="8593984" cy="5715000"/>
          </a:xfr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সার্থক জনম, মা গো, তোমায় ভালবেসে।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69376"/>
          </a:xfrm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জানি নে তোর ধনরতন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Que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799"/>
            <a:ext cx="7908410" cy="6392009"/>
          </a:xfrm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আছে কি না রানীর মতন,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678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ষষ্ঠ</a:t>
            </a:r>
          </a:p>
          <a:p>
            <a:pPr>
              <a:buFont typeface="Wingdings" pitchFamily="2" charset="2"/>
              <a:buChar char="q"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বিষয়ঃ বাংলা প্রথম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>
              <a:buFont typeface="Wingdings" pitchFamily="2" charset="2"/>
              <a:buChar char="q"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কবিতা- জন্মভূমি </a:t>
            </a:r>
          </a:p>
          <a:p>
            <a:pP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lvl="0">
              <a:buFont typeface="Wingdings" pitchFamily="2" charset="2"/>
              <a:buChar char="q"/>
            </a:pP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তারিখঃ০২/০৮/২০১৩ ইং</a:t>
            </a:r>
            <a:endParaRPr lang="bn-BD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bn-BD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 পাঠ পরিচিতি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122008_JatioSangsadBhabanView1Dhaka_photo_RanadipamBas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" y="609600"/>
            <a:ext cx="8559800" cy="5867400"/>
          </a:xfrm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ছায়ায় এসে।।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trar-for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81000"/>
            <a:ext cx="8810148" cy="6292963"/>
          </a:xfrm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বনেতে জানিনে ফুল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গন্ধে এমন করে আকুল,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th-pole-moon2-150x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381001"/>
            <a:ext cx="81534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 গগনে ওঠে রে চাঁদ এমন হাসি হেসে।।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CS\Desktop\13245325-beautiful-female-eyes-with-bright-make-u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9742"/>
            <a:ext cx="7529667" cy="56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5232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7207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আমার চোখ জুড়াল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I:\Picture\Picture 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81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119_217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685800"/>
            <a:ext cx="8382000" cy="6041771"/>
          </a:xfrm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ওই আলোতে নয়ন রেখে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4738" y="561323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মুদব নয়ন শেষে।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JCS\Desktop\indexGG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467600" cy="51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দলীয় কাজঃ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জন্মভূমির বিচিত্র সৌন্দর্যের বর্ণনা দাও।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জন্মভূমির কবিতাটির মূলবক্তব্য লেখ।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bn-BD" sz="4400" b="1" dirty="0" smtClean="0">
                <a:solidFill>
                  <a:srgbClr val="C00000"/>
                </a:solidFill>
              </a:rPr>
              <a:t>  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রবীন্দ্রনাথ ঠাকুর কত সালে জন্মগ্রহণ করেন?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সার্থক  শব্দের কি?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মুদব নয়ন শেষে এই চরণটির অর্থ কি?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867400"/>
          </a:xfrm>
        </p:spPr>
        <p:txBody>
          <a:bodyPr/>
          <a:lstStyle/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</a:rPr>
              <a:t>  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pP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 কবির দেশপ্রেমের যে     পরিচয় পাওয়া যায় তা তোমার নিজের ভাষায় লিখ।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  </a:t>
            </a:r>
            <a:r>
              <a:rPr lang="en-US" dirty="0" smtClean="0"/>
              <a:t>                           </a:t>
            </a:r>
            <a:r>
              <a:rPr lang="bn-BD" dirty="0" smtClean="0"/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তপতী মল্লিক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জলমা চক্রাখালী মাধ্যমিক বিদ্যালয়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বটিয়াঘাটা, খুলনা।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CS\Desktop\Tap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68214"/>
            <a:ext cx="2009175" cy="27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     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আচরণিক উদ্দেশ্য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১। কবির জন্ম ও মৃত্যুর সাল বলতে পারবে।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২। কবিতায় কবির দেশপ্রেমের যে পরিচয় পাওয়া যায় তা উল্লেখ করতে পারবে।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৩। জন্মভূমির বিচিত্র সৌন্দর্যের বর্ণনা করতে পারবে।</a:t>
            </a:r>
          </a:p>
          <a:p>
            <a:pPr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52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এই দৃশ্যটা কিসের ?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SHANTO (G)\supa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ushtianews_1256872890_1-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09600"/>
            <a:ext cx="7239000" cy="5165788"/>
          </a:xfrm>
        </p:spPr>
      </p:pic>
      <p:sp>
        <p:nvSpPr>
          <p:cNvPr id="5" name="TextBox 4"/>
          <p:cNvSpPr txBox="1"/>
          <p:nvPr/>
        </p:nvSpPr>
        <p:spPr>
          <a:xfrm>
            <a:off x="2057400" y="5943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কি দেখতে পাওয়া যাচ্ছে?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91" y="381000"/>
            <a:ext cx="7355417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dipanbasumunna_1291407326_1-Girl_in_Date_Tr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543800" cy="59435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844</TotalTime>
  <Words>246</Words>
  <Application>Microsoft Office PowerPoint</Application>
  <PresentationFormat>On-screen Show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JCS</cp:lastModifiedBy>
  <cp:revision>123</cp:revision>
  <dcterms:created xsi:type="dcterms:W3CDTF">2006-08-16T00:00:00Z</dcterms:created>
  <dcterms:modified xsi:type="dcterms:W3CDTF">2013-08-14T05:06:02Z</dcterms:modified>
</cp:coreProperties>
</file>