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7" r:id="rId4"/>
    <p:sldId id="260" r:id="rId5"/>
    <p:sldId id="271" r:id="rId6"/>
    <p:sldId id="258" r:id="rId7"/>
    <p:sldId id="259" r:id="rId8"/>
    <p:sldId id="269" r:id="rId9"/>
    <p:sldId id="268" r:id="rId10"/>
    <p:sldId id="265" r:id="rId11"/>
    <p:sldId id="266" r:id="rId12"/>
    <p:sldId id="263" r:id="rId13"/>
    <p:sldId id="262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66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D8BB39-6FB4-4A3A-A999-E314E19B9C1F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4396B7-3063-417B-9272-F1022FE90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396B7-3063-417B-9272-F1022FE904E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afiqtalukder@yahoo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4733163201_fb78df2ac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914400"/>
            <a:ext cx="5638800" cy="37441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11375"/>
            <a:ext cx="4038600" cy="1470025"/>
          </a:xfrm>
          <a:ln w="28575">
            <a:solidFill>
              <a:srgbClr val="92D050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reflection blurRad="6350" stA="50000" endA="275" endPos="40000" dist="101600" dir="5400000" sy="-100000" algn="bl" rotWithShape="0"/>
          </a:effectLst>
        </p:spPr>
        <p:txBody>
          <a:bodyPr>
            <a:normAutofit/>
          </a:bodyPr>
          <a:lstStyle/>
          <a:p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4724400"/>
            <a:ext cx="4038600" cy="1524000"/>
          </a:xfrm>
          <a:ln w="28575">
            <a:solidFill>
              <a:srgbClr val="00B0F0"/>
            </a:solidFill>
          </a:ln>
          <a:effectLst>
            <a:reflection blurRad="6350" stA="52000" endA="300" endPos="35000" dir="5400000" sy="-100000" algn="bl" rotWithShape="0"/>
            <a:softEdge rad="127000"/>
          </a:effectLst>
        </p:spPr>
        <p:txBody>
          <a:bodyPr>
            <a:normAutofit fontScale="47500" lnSpcReduction="20000"/>
          </a:bodyPr>
          <a:lstStyle/>
          <a:p>
            <a:r>
              <a:rPr lang="en-US" sz="59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5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9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রফিকুল</a:t>
            </a:r>
            <a:r>
              <a:rPr lang="en-US" sz="5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9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ইসলাম</a:t>
            </a:r>
            <a:r>
              <a:rPr lang="en-US" sz="59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9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তালুকদার</a:t>
            </a:r>
            <a:endParaRPr lang="en-US" sz="59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প্রভাষক,সমাজবিজ্ঞান</a:t>
            </a:r>
            <a:endParaRPr lang="en-US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টিচার্স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ট্রেনিং</a:t>
            </a:r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কলেজ,ময়মনসিংহ</a:t>
            </a:r>
            <a:endParaRPr lang="en-US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  <a:hlinkClick r:id="rId3"/>
              </a:rPr>
              <a:t>rafiqtalukder@yahoo.com</a:t>
            </a:r>
            <a:endParaRPr lang="en-US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9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01711239917</a:t>
            </a:r>
            <a:endParaRPr lang="en-US" sz="49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463225"/>
            <a:ext cx="7239000" cy="584775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১: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মুক্তিযুদ্ধ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জনগণকে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কীভাবে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উজ্জীবিত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করেছিল</a:t>
            </a:r>
            <a:r>
              <a:rPr lang="en-US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2427982"/>
            <a:ext cx="5638800" cy="10772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২-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মহান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মুক্তিযুদ্ধের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ঐতিহাসিক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গুরুত্ব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পয়েন্ট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আকারে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লিখ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1295400"/>
            <a:ext cx="297180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2819401"/>
            <a:ext cx="6248400" cy="1219200"/>
          </a:xfrm>
          <a:prstGeom prst="rect">
            <a:avLst/>
          </a:prstGeom>
          <a:ln w="3810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মুক্তিযুদ্ধের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আমারা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পেয়েছি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মানুষ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যুদ্ধে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একাতত্বা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প্রকাশ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করেছিল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স্বাধীনতা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সবচেয়ে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বড়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অর্জন-উক্তটি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বিশ্লষণ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2667000"/>
            <a:ext cx="6629400" cy="12003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bn-BD" sz="3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১৯৭১ সালের স্বাধীনতা  সংগ্রা</a:t>
            </a:r>
            <a:r>
              <a:rPr lang="en-US" sz="36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মে</a:t>
            </a:r>
            <a:r>
              <a:rPr lang="bn-BD" sz="3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আমাদের অর্জন</a:t>
            </a:r>
            <a:r>
              <a:rPr lang="en-US" sz="36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সমূহ</a:t>
            </a: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আলোকপাত</a:t>
            </a: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bn-BD" sz="36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6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4200" y="1371600"/>
            <a:ext cx="2209800" cy="76944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75162" y="2590800"/>
            <a:ext cx="2969083" cy="1569660"/>
          </a:xfrm>
          <a:prstGeom prst="rect">
            <a:avLst/>
          </a:prstGeom>
          <a:scene3d>
            <a:camera prst="isometricOffAxis2Left"/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accent5"/>
            </a:contourClr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1" dirty="0" err="1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0" y="2362200"/>
            <a:ext cx="5029200" cy="175432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শ্রেনি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নবম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বাংলাদেশ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বিশ্বপরিচয়</a:t>
            </a:r>
            <a:endParaRPr lang="en-US" sz="3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দ্বিতীয়;স্বাধীন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বাংলাদেশ</a:t>
            </a:r>
            <a:endParaRPr lang="en-US" sz="32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51362" y="1676400"/>
            <a:ext cx="3639838" cy="2646878"/>
          </a:xfrm>
          <a:prstGeom prst="rect">
            <a:avLst/>
          </a:prstGeom>
          <a:ln w="57150">
            <a:solidFill>
              <a:srgbClr val="FFFF00"/>
            </a:solidFill>
          </a:ln>
          <a:scene3d>
            <a:camera prst="perspectiveHeroicExtremeLeftFacing"/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accent3">
                <a:shade val="80000"/>
              </a:schemeClr>
            </a:contourClr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‘</a:t>
            </a:r>
            <a:r>
              <a:rPr lang="en-US" sz="1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৭১</a:t>
            </a:r>
            <a:endParaRPr lang="en-US" sz="16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978434" y="2209800"/>
            <a:ext cx="2174966" cy="1015663"/>
          </a:xfrm>
          <a:prstGeom prst="rect">
            <a:avLst/>
          </a:prstGeom>
          <a:scene3d>
            <a:camera prst="perspectiveContrastingLeftFacing"/>
            <a:lightRig rig="threePt" dir="t"/>
          </a:scene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৭ </a:t>
            </a:r>
            <a:r>
              <a:rPr lang="en-US" sz="60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মার্চ</a:t>
            </a:r>
            <a:endParaRPr lang="en-US" sz="6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010400" y="4563070"/>
            <a:ext cx="973458" cy="923330"/>
          </a:xfrm>
          <a:prstGeom prst="rect">
            <a:avLst/>
          </a:prstGeom>
          <a:ln w="57150">
            <a:solidFill>
              <a:srgbClr val="00B0F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১৬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91676" y="4944070"/>
            <a:ext cx="856324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/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২৬</a:t>
            </a:r>
            <a:endParaRPr lang="en-US" sz="5400" b="1" cap="none" spc="0" dirty="0">
              <a:ln/>
              <a:solidFill>
                <a:schemeClr val="accent3"/>
              </a:solidFill>
              <a:effectLst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19200" y="381000"/>
            <a:ext cx="72555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cap="none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cap="none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cap="none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cap="none" spc="0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বিখ্যাত</a:t>
            </a:r>
            <a:r>
              <a:rPr lang="en-US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?</a:t>
            </a:r>
            <a:endParaRPr lang="en-US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User\My Documents\Draft Images\Bangabandhu_Sheikh Muji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0"/>
            <a:ext cx="4459389" cy="365022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Content Placeholder 4" descr="CA2VB8RX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6765" y="3349488"/>
            <a:ext cx="4181707" cy="3429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2430959"/>
            <a:ext cx="5486400" cy="769441"/>
          </a:xfrm>
          <a:prstGeom prst="rect">
            <a:avLst/>
          </a:prstGeom>
          <a:ln w="57150">
            <a:solidFill>
              <a:srgbClr val="FFFF00"/>
            </a:solidFill>
          </a:ln>
          <a:scene3d>
            <a:camera prst="perspectiveHeroicExtremeRightFacing"/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accent2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মুক্তিযুদ্ধের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ঐতিহাসিক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তাৎপর্য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1295400"/>
            <a:ext cx="5486400" cy="769441"/>
          </a:xfrm>
          <a:prstGeom prst="rect">
            <a:avLst/>
          </a:prstGeom>
          <a:solidFill>
            <a:srgbClr val="66FFFF"/>
          </a:solidFill>
          <a:ln w="38100">
            <a:solidFill>
              <a:schemeClr val="tx1"/>
            </a:solidFill>
          </a:ln>
          <a:scene3d>
            <a:camera prst="isometricOffAxis1Right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মুক্তিযুদ্ধের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ঐতিহাসিক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তাৎপর্য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2438400"/>
            <a:ext cx="5105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-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3657600"/>
            <a:ext cx="6477000" cy="1200329"/>
          </a:xfrm>
          <a:prstGeom prst="rect">
            <a:avLst/>
          </a:prstGeom>
          <a:noFill/>
          <a:scene3d>
            <a:camera prst="perspectiveRight"/>
            <a:lightRig rig="threePt" dir="t"/>
          </a:scene3d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মুক্তিযুদ্ধ</a:t>
            </a:r>
            <a:r>
              <a:rPr lang="en-US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জনগণকে</a:t>
            </a:r>
            <a:r>
              <a:rPr lang="en-US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কীভাবে</a:t>
            </a:r>
            <a:r>
              <a:rPr lang="en-US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উজ্জীবিত</a:t>
            </a:r>
            <a:r>
              <a:rPr lang="en-US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করেছিল</a:t>
            </a:r>
            <a:r>
              <a:rPr lang="en-US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মহান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মুক্তিযুদ্ধের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ঐতিহাসিক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তাৎপর্য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বিশ্লেষণ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স্বাধীনতা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বিজয়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দিবসের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অনুষ্ঠানে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অংশগ্রহণ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করবে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User\My Documents\Draft Images\JSS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495800" y="2362200"/>
            <a:ext cx="4343400" cy="42419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Content Placeholder 5" descr="CA8XG32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495800" cy="362081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00px_Flag_of_Banglades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2317" y="1905190"/>
            <a:ext cx="5079365" cy="304761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Lab 46\Desktop\jasim 1\bangladesh-ma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381000"/>
            <a:ext cx="5638800" cy="604963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128</Words>
  <Application>Microsoft Office PowerPoint</Application>
  <PresentationFormat>On-screen Show (4:3)</PresentationFormat>
  <Paragraphs>31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স্বাগতম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46</cp:revision>
  <dcterms:created xsi:type="dcterms:W3CDTF">2006-08-16T00:00:00Z</dcterms:created>
  <dcterms:modified xsi:type="dcterms:W3CDTF">2013-07-15T07:12:37Z</dcterms:modified>
</cp:coreProperties>
</file>