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7"/>
  </p:notesMasterIdLst>
  <p:sldIdLst>
    <p:sldId id="256" r:id="rId2"/>
    <p:sldId id="257" r:id="rId3"/>
    <p:sldId id="258" r:id="rId4"/>
    <p:sldId id="260" r:id="rId5"/>
    <p:sldId id="261" r:id="rId6"/>
    <p:sldId id="259" r:id="rId7"/>
    <p:sldId id="263" r:id="rId8"/>
    <p:sldId id="265" r:id="rId9"/>
    <p:sldId id="266" r:id="rId10"/>
    <p:sldId id="274" r:id="rId11"/>
    <p:sldId id="273" r:id="rId12"/>
    <p:sldId id="269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8" autoAdjust="0"/>
    <p:restoredTop sz="94660"/>
  </p:normalViewPr>
  <p:slideViewPr>
    <p:cSldViewPr>
      <p:cViewPr varScale="1">
        <p:scale>
          <a:sx n="69" d="100"/>
          <a:sy n="69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119429-E0CB-4A1E-B874-46BC187FE117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20675D-8725-4519-84EB-DA70AAB77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597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20675D-8725-4519-84EB-DA70AAB7711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4612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20675D-8725-4519-84EB-DA70AAB7711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5737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20675D-8725-4519-84EB-DA70AAB7711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930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12BF7FF3-EF51-4F1F-BB20-A2FA3566FEDC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B68D87E-5F68-4EB4-BD40-76C6FDBC06A2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F7FF3-EF51-4F1F-BB20-A2FA3566FEDC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D87E-5F68-4EB4-BD40-76C6FDBC06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F7FF3-EF51-4F1F-BB20-A2FA3566FEDC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D87E-5F68-4EB4-BD40-76C6FDBC06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F7FF3-EF51-4F1F-BB20-A2FA3566FEDC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D87E-5F68-4EB4-BD40-76C6FDBC06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F7FF3-EF51-4F1F-BB20-A2FA3566FEDC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D87E-5F68-4EB4-BD40-76C6FDBC06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F7FF3-EF51-4F1F-BB20-A2FA3566FEDC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D87E-5F68-4EB4-BD40-76C6FDBC06A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F7FF3-EF51-4F1F-BB20-A2FA3566FEDC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D87E-5F68-4EB4-BD40-76C6FDBC06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F7FF3-EF51-4F1F-BB20-A2FA3566FEDC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D87E-5F68-4EB4-BD40-76C6FDBC06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F7FF3-EF51-4F1F-BB20-A2FA3566FEDC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D87E-5F68-4EB4-BD40-76C6FDBC06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F7FF3-EF51-4F1F-BB20-A2FA3566FEDC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D87E-5F68-4EB4-BD40-76C6FDBC06A2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F7FF3-EF51-4F1F-BB20-A2FA3566FEDC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D87E-5F68-4EB4-BD40-76C6FDBC06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2BF7FF3-EF51-4F1F-BB20-A2FA3566FEDC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B68D87E-5F68-4EB4-BD40-76C6FDBC06A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240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371600" y="5135940"/>
            <a:ext cx="640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solidFill>
                  <a:srgbClr val="002060"/>
                </a:solidFill>
              </a:rPr>
              <a:t>স্বাগতম</a:t>
            </a:r>
            <a:r>
              <a:rPr lang="bn-BD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893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068" y="381000"/>
            <a:ext cx="8117012" cy="617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270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38200" y="1143000"/>
            <a:ext cx="7346883" cy="43396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4000" u="sng" dirty="0" smtClean="0"/>
              <a:t>জামাতে সালাত আদায়ের  গুরুত্ব। </a:t>
            </a:r>
          </a:p>
          <a:p>
            <a:endParaRPr lang="bn-BD" sz="24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bn-BD" sz="2000" dirty="0" smtClean="0"/>
              <a:t>জামাতে  সালাত  আদায় করলে সামাজিক  বন্ধন দৃঢ় হয়।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bn-BD" sz="20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bn-BD" sz="2000" dirty="0" smtClean="0"/>
              <a:t>ধনী দরিদ্র  সকলেই  একই  কাতারে দাড়াইতে  পারে।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bn-BD" sz="20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bn-BD" sz="2000" dirty="0" smtClean="0"/>
              <a:t>নেকী  বৃদ্ধি  করা  হয়।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bn-BD" sz="20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bn-BD" sz="2000" dirty="0" smtClean="0"/>
              <a:t>মহা নবী  সঃ বলেছেন  তোমরা  জামাতের  সাথে  আদায় কর।</a:t>
            </a:r>
          </a:p>
          <a:p>
            <a:endParaRPr lang="bn-BD" dirty="0"/>
          </a:p>
          <a:p>
            <a:endParaRPr lang="bn-BD" dirty="0" smtClean="0"/>
          </a:p>
          <a:p>
            <a:endParaRPr lang="bn-BD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972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81199" y="1143000"/>
            <a:ext cx="42098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6000" u="sng" dirty="0" smtClean="0">
                <a:solidFill>
                  <a:srgbClr val="FF0000"/>
                </a:solidFill>
              </a:rPr>
              <a:t>দলীয়  কাজ </a:t>
            </a:r>
            <a:endParaRPr lang="en-US" sz="6000" u="sng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2514600"/>
            <a:ext cx="807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/>
              <a:t>শাপলা  দল-  জামাতে  সালাত আদায়ের  তাৎপর্য ব্যাখ্যা  কর ।   </a:t>
            </a:r>
          </a:p>
          <a:p>
            <a:r>
              <a:rPr lang="bn-BD" sz="2400" dirty="0" smtClean="0"/>
              <a:t>মেঘনা   দল-  সালাতের ওয়াজিব  কয়টি লিখ।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37751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292 -0.01505 L -0.08194 -0.04908 L -0.04792 -0.14005 L -0.01493 -0.04908 L 0.07604 -0.01505 L -0.01493 0.01898 L -0.04792 0.10995 L -0.08194 0.01898 L -0.17292 -0.01505 Z " pathEditMode="relative" rAng="0" ptsTypes="FFFFFFFFF">
                                      <p:cBhvr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4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09800" y="1066800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400" u="sng" dirty="0" smtClean="0">
                <a:solidFill>
                  <a:srgbClr val="FF0000"/>
                </a:solidFill>
              </a:rPr>
              <a:t>মূল্যায়ন </a:t>
            </a:r>
            <a:r>
              <a:rPr lang="bn-BD" sz="4400" dirty="0" smtClean="0">
                <a:solidFill>
                  <a:srgbClr val="FF0000"/>
                </a:solidFill>
              </a:rPr>
              <a:t> </a:t>
            </a:r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66800" y="2590800"/>
            <a:ext cx="68580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/>
              <a:t>১। সালাত  কি?</a:t>
            </a:r>
          </a:p>
          <a:p>
            <a:r>
              <a:rPr lang="bn-BD" sz="4400" dirty="0" smtClean="0"/>
              <a:t>২। জামাত  কি?</a:t>
            </a:r>
          </a:p>
          <a:p>
            <a:r>
              <a:rPr lang="bn-BD" sz="4400" dirty="0" smtClean="0"/>
              <a:t>৩।  সালাতে ফরজ  কয়টি।</a:t>
            </a:r>
          </a:p>
          <a:p>
            <a:endParaRPr lang="bn-BD" dirty="0"/>
          </a:p>
          <a:p>
            <a:endParaRPr lang="bn-BD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413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29491" y="2443017"/>
            <a:ext cx="82295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/>
              <a:t>প্রশ্ন – সালাতের   সামাজিক  গুরুত্ব   বর্ণনা  কর।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2667000" y="1269509"/>
            <a:ext cx="2895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u="sng" dirty="0" smtClean="0"/>
              <a:t>বাড়ীর  কাজ</a:t>
            </a:r>
            <a:endParaRPr lang="en-US" sz="4000" u="sng" dirty="0"/>
          </a:p>
        </p:txBody>
      </p:sp>
    </p:spTree>
    <p:extLst>
      <p:ext uri="{BB962C8B-B14F-4D97-AF65-F5344CB8AC3E}">
        <p14:creationId xmlns:p14="http://schemas.microsoft.com/office/powerpoint/2010/main" val="618849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1600" y="2819400"/>
            <a:ext cx="58674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3800" dirty="0" smtClean="0">
                <a:solidFill>
                  <a:srgbClr val="FF0000"/>
                </a:solidFill>
              </a:rPr>
              <a:t>ধন্যবাদ</a:t>
            </a:r>
            <a:endParaRPr lang="en-US" sz="13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0087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066800"/>
            <a:ext cx="7924800" cy="424731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bn-BD" dirty="0" smtClean="0"/>
          </a:p>
          <a:p>
            <a:pPr algn="ctr"/>
            <a:r>
              <a:rPr lang="bn-BD" sz="3600" dirty="0" smtClean="0"/>
              <a:t>মোঃ হাবিবুর রহমান</a:t>
            </a:r>
          </a:p>
          <a:p>
            <a:pPr algn="ctr"/>
            <a:endParaRPr lang="bn-BD" sz="3600" dirty="0" smtClean="0"/>
          </a:p>
          <a:p>
            <a:pPr algn="ctr"/>
            <a:r>
              <a:rPr lang="bn-BD" sz="3600" dirty="0" smtClean="0"/>
              <a:t>সহকারী  শিক্ষক  ধর্ম</a:t>
            </a:r>
          </a:p>
          <a:p>
            <a:pPr algn="ctr"/>
            <a:endParaRPr lang="bn-BD" sz="3600" dirty="0" smtClean="0">
              <a:solidFill>
                <a:schemeClr val="bg1"/>
              </a:solidFill>
            </a:endParaRPr>
          </a:p>
          <a:p>
            <a:pPr algn="ctr"/>
            <a:r>
              <a:rPr lang="bn-BD" sz="3600" dirty="0" smtClean="0">
                <a:solidFill>
                  <a:srgbClr val="FF0000"/>
                </a:solidFill>
              </a:rPr>
              <a:t>বাহ রাম খান পাড়া জে, কে উচ্চ বিদ্যালয়</a:t>
            </a:r>
            <a:endParaRPr lang="en-US" sz="3600" dirty="0" smtClean="0">
              <a:solidFill>
                <a:srgbClr val="FF0000"/>
              </a:solidFill>
            </a:endParaRPr>
          </a:p>
          <a:p>
            <a:pPr algn="ctr"/>
            <a:endParaRPr lang="bn-BD" sz="3600" dirty="0" smtClean="0">
              <a:solidFill>
                <a:srgbClr val="FF0000"/>
              </a:solidFill>
            </a:endParaRPr>
          </a:p>
          <a:p>
            <a:r>
              <a:rPr lang="bn-BD" dirty="0"/>
              <a:t> </a:t>
            </a: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514600" y="5257800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/>
              <a:t> </a:t>
            </a:r>
            <a:r>
              <a:rPr lang="bn-BD" dirty="0" smtClean="0"/>
              <a:t>  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 flipH="1">
            <a:off x="1524000" y="4549914"/>
            <a:ext cx="6096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/>
              <a:t>   পাকুন্দিয়া, কিশোরগঞ্জ।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894941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4181" y="1219200"/>
            <a:ext cx="8642110" cy="37548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4400" dirty="0" smtClean="0"/>
              <a:t>বিষয় – ইসলাম ও নৈতিক  শিক্ষা  </a:t>
            </a:r>
          </a:p>
          <a:p>
            <a:pPr algn="ctr"/>
            <a:endParaRPr lang="en-US" sz="4400" dirty="0" smtClean="0"/>
          </a:p>
          <a:p>
            <a:pPr algn="ctr"/>
            <a:r>
              <a:rPr lang="bn-BD" sz="4400" dirty="0" smtClean="0"/>
              <a:t>শ্রেণী – </a:t>
            </a:r>
            <a:r>
              <a:rPr lang="bn-BD" sz="4400" dirty="0"/>
              <a:t> </a:t>
            </a:r>
            <a:r>
              <a:rPr lang="bn-BD" sz="4400" dirty="0" smtClean="0"/>
              <a:t> নবম</a:t>
            </a:r>
          </a:p>
          <a:p>
            <a:pPr algn="ctr"/>
            <a:endParaRPr lang="en-US" sz="4400" dirty="0" smtClean="0"/>
          </a:p>
          <a:p>
            <a:pPr algn="ctr"/>
            <a:r>
              <a:rPr lang="bn-BD" sz="4400" dirty="0" smtClean="0"/>
              <a:t>অধ্যায়- তৃতীয়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0615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381000"/>
            <a:ext cx="3886200" cy="24546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124200"/>
            <a:ext cx="3962400" cy="3352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1065" y="3124200"/>
            <a:ext cx="3949535" cy="33528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0"/>
            <a:ext cx="3962400" cy="2454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209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320" y="346364"/>
            <a:ext cx="3810001" cy="310341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9710" y="374073"/>
            <a:ext cx="4038600" cy="307570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4295" y="3643745"/>
            <a:ext cx="4080105" cy="287494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247" y="3643745"/>
            <a:ext cx="3647153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1814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1447800"/>
            <a:ext cx="42672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u="sng" dirty="0" smtClean="0"/>
              <a:t>পাঠ  শিরোনাম</a:t>
            </a:r>
          </a:p>
          <a:p>
            <a:pPr algn="ctr"/>
            <a:r>
              <a:rPr lang="bn-BD" sz="6000" dirty="0" smtClean="0"/>
              <a:t> </a:t>
            </a:r>
          </a:p>
          <a:p>
            <a:pPr algn="ctr"/>
            <a:r>
              <a:rPr lang="bn-BD" sz="6000" dirty="0" smtClean="0"/>
              <a:t>সালাত</a:t>
            </a:r>
          </a:p>
          <a:p>
            <a:pPr algn="ctr"/>
            <a:endParaRPr lang="bn-BD" sz="6000" dirty="0" smtClean="0"/>
          </a:p>
        </p:txBody>
      </p:sp>
    </p:spTree>
    <p:extLst>
      <p:ext uri="{BB962C8B-B14F-4D97-AF65-F5344CB8AC3E}">
        <p14:creationId xmlns:p14="http://schemas.microsoft.com/office/powerpoint/2010/main" val="670017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2000" y="1186703"/>
            <a:ext cx="7391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u="sng" dirty="0" smtClean="0"/>
              <a:t>শিখন   ফল            </a:t>
            </a:r>
            <a:endParaRPr lang="en-US" sz="6000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2362199"/>
            <a:ext cx="822960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/>
              <a:t>১ ।  সালাত  কি তা বলতে পারবে।    </a:t>
            </a:r>
          </a:p>
          <a:p>
            <a:r>
              <a:rPr lang="bn-BD" sz="4000" dirty="0"/>
              <a:t>২</a:t>
            </a:r>
            <a:r>
              <a:rPr lang="bn-BD" sz="4000" dirty="0" smtClean="0"/>
              <a:t> ।  </a:t>
            </a:r>
            <a:r>
              <a:rPr lang="bn-BD" sz="4000" dirty="0"/>
              <a:t>সালাত কি  ভাবে  আদায়  করতে </a:t>
            </a:r>
            <a:r>
              <a:rPr lang="bn-BD" sz="4000" dirty="0" smtClean="0"/>
              <a:t> </a:t>
            </a:r>
          </a:p>
          <a:p>
            <a:r>
              <a:rPr lang="bn-BD" sz="4000" dirty="0"/>
              <a:t> </a:t>
            </a:r>
            <a:r>
              <a:rPr lang="bn-BD" sz="4000" dirty="0" smtClean="0"/>
              <a:t>    হয় </a:t>
            </a:r>
            <a:r>
              <a:rPr lang="bn-BD" sz="4000" dirty="0"/>
              <a:t>তা  জানতে  পারবে</a:t>
            </a:r>
            <a:r>
              <a:rPr lang="bn-BD" sz="4000" dirty="0" smtClean="0"/>
              <a:t>।</a:t>
            </a:r>
          </a:p>
          <a:p>
            <a:r>
              <a:rPr lang="bn-BD" sz="4000" dirty="0" smtClean="0"/>
              <a:t>৩।  জামাতে  </a:t>
            </a:r>
            <a:r>
              <a:rPr lang="bn-BD" sz="4000" dirty="0"/>
              <a:t>সালাত   আদায়ের  </a:t>
            </a:r>
          </a:p>
          <a:p>
            <a:r>
              <a:rPr lang="bn-BD" sz="4000" dirty="0"/>
              <a:t>      গুরুত্ব জানতে </a:t>
            </a:r>
            <a:r>
              <a:rPr lang="bn-BD" sz="4000" dirty="0" smtClean="0"/>
              <a:t>পারবে। </a:t>
            </a:r>
          </a:p>
          <a:p>
            <a:r>
              <a:rPr lang="bn-BD" sz="4000" dirty="0"/>
              <a:t> </a:t>
            </a:r>
            <a:r>
              <a:rPr lang="bn-BD" sz="4000" dirty="0" smtClean="0"/>
              <a:t>   </a:t>
            </a:r>
            <a:r>
              <a:rPr lang="en-US" sz="4000" dirty="0"/>
              <a:t> </a:t>
            </a:r>
            <a:r>
              <a:rPr lang="bn-BD" sz="4000" dirty="0" smtClean="0"/>
              <a:t> </a:t>
            </a:r>
          </a:p>
          <a:p>
            <a:endParaRPr lang="bn-BD" dirty="0"/>
          </a:p>
          <a:p>
            <a:endParaRPr lang="bn-BD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244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46872"/>
            <a:ext cx="8285768" cy="6206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727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20486"/>
            <a:ext cx="7024744" cy="1143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457200"/>
            <a:ext cx="8077200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66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768</TotalTime>
  <Words>159</Words>
  <Application>Microsoft Office PowerPoint</Application>
  <PresentationFormat>On-screen Show (4:3)</PresentationFormat>
  <Paragraphs>53</Paragraphs>
  <Slides>15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Austin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Doel-1612i3</dc:creator>
  <cp:lastModifiedBy>Doel-1612i3</cp:lastModifiedBy>
  <cp:revision>103</cp:revision>
  <dcterms:created xsi:type="dcterms:W3CDTF">2013-09-16T04:37:00Z</dcterms:created>
  <dcterms:modified xsi:type="dcterms:W3CDTF">2013-09-24T07:39:12Z</dcterms:modified>
</cp:coreProperties>
</file>