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0"/>
  </p:notesMasterIdLst>
  <p:sldIdLst>
    <p:sldId id="259" r:id="rId2"/>
    <p:sldId id="260" r:id="rId3"/>
    <p:sldId id="261" r:id="rId4"/>
    <p:sldId id="264" r:id="rId5"/>
    <p:sldId id="268" r:id="rId6"/>
    <p:sldId id="265" r:id="rId7"/>
    <p:sldId id="262" r:id="rId8"/>
    <p:sldId id="263" r:id="rId9"/>
    <p:sldId id="267" r:id="rId10"/>
    <p:sldId id="269" r:id="rId11"/>
    <p:sldId id="270" r:id="rId12"/>
    <p:sldId id="271" r:id="rId13"/>
    <p:sldId id="272" r:id="rId14"/>
    <p:sldId id="273" r:id="rId15"/>
    <p:sldId id="274" r:id="rId16"/>
    <p:sldId id="279" r:id="rId17"/>
    <p:sldId id="276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81528" autoAdjust="0"/>
  </p:normalViewPr>
  <p:slideViewPr>
    <p:cSldViewPr>
      <p:cViewPr>
        <p:scale>
          <a:sx n="125" d="100"/>
          <a:sy n="125" d="100"/>
        </p:scale>
        <p:origin x="-72" y="13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EB39BE-E43F-401C-9938-A948592ADD57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28DAA6-4CF5-423C-BA03-A99C684A6F0F}" type="pres">
      <dgm:prSet presAssocID="{77EB39BE-E43F-401C-9938-A948592ADD57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4820D-FBD6-4F0E-BFD7-4E1602C2EE2F}" type="presOf" srcId="{77EB39BE-E43F-401C-9938-A948592ADD57}" destId="{0A28DAA6-4CF5-423C-BA03-A99C684A6F0F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DB7DF4-E883-4255-B20B-D11E40B6560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F2A696-F806-4AF9-ACBD-9BC6CC4CE36E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bn-BD" sz="5400" dirty="0" smtClean="0"/>
            <a:t>শ্রেণী</a:t>
          </a:r>
          <a:r>
            <a:rPr lang="en-US" sz="5400" dirty="0" smtClean="0"/>
            <a:t> - </a:t>
          </a:r>
          <a:r>
            <a:rPr lang="bn-BD" sz="5400" dirty="0" smtClean="0"/>
            <a:t>৬ষ্ঠ</a:t>
          </a:r>
          <a:endParaRPr lang="en-US" sz="5400" dirty="0"/>
        </a:p>
      </dgm:t>
    </dgm:pt>
    <dgm:pt modelId="{79CFDFAD-AE22-4479-9138-8DF14CDC7661}" type="parTrans" cxnId="{10B8C3B9-A6BD-4F49-9C08-D2CF9B269D7F}">
      <dgm:prSet/>
      <dgm:spPr/>
      <dgm:t>
        <a:bodyPr/>
        <a:lstStyle/>
        <a:p>
          <a:endParaRPr lang="en-US"/>
        </a:p>
      </dgm:t>
    </dgm:pt>
    <dgm:pt modelId="{FDD835E8-33D9-4CEB-80EA-6DB312FEEF7B}" type="sibTrans" cxnId="{10B8C3B9-A6BD-4F49-9C08-D2CF9B269D7F}">
      <dgm:prSet/>
      <dgm:spPr/>
      <dgm:t>
        <a:bodyPr/>
        <a:lstStyle/>
        <a:p>
          <a:endParaRPr lang="en-US"/>
        </a:p>
      </dgm:t>
    </dgm:pt>
    <dgm:pt modelId="{16014D1D-9B55-4463-B1C7-EA6E05E74D33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sz="4400" dirty="0" smtClean="0"/>
            <a:t>বিষয়</a:t>
          </a:r>
          <a:r>
            <a:rPr lang="en-US" sz="4400" dirty="0" smtClean="0"/>
            <a:t> - </a:t>
          </a:r>
          <a:r>
            <a:rPr lang="bn-BD" sz="4400" dirty="0" smtClean="0"/>
            <a:t>কৃষিশিক্ষা</a:t>
          </a:r>
          <a:endParaRPr lang="en-US" sz="4400" dirty="0"/>
        </a:p>
      </dgm:t>
    </dgm:pt>
    <dgm:pt modelId="{9825C05B-B60E-4D76-B0D7-70F732553F7C}" type="parTrans" cxnId="{C51FC060-AD4D-4B98-84B2-F64B925CA16F}">
      <dgm:prSet/>
      <dgm:spPr/>
      <dgm:t>
        <a:bodyPr/>
        <a:lstStyle/>
        <a:p>
          <a:endParaRPr lang="en-US"/>
        </a:p>
      </dgm:t>
    </dgm:pt>
    <dgm:pt modelId="{B11EFE7D-9872-4CC4-B796-6A5765EF9F95}" type="sibTrans" cxnId="{C51FC060-AD4D-4B98-84B2-F64B925CA16F}">
      <dgm:prSet/>
      <dgm:spPr/>
      <dgm:t>
        <a:bodyPr/>
        <a:lstStyle/>
        <a:p>
          <a:endParaRPr lang="en-US"/>
        </a:p>
      </dgm:t>
    </dgm:pt>
    <dgm:pt modelId="{CAB5EF0B-6045-4E87-8C36-DB06EDF137CE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5400" dirty="0" smtClean="0"/>
            <a:t>অধ্যায়</a:t>
          </a:r>
          <a:r>
            <a:rPr lang="en-US" sz="5400" smtClean="0"/>
            <a:t> -</a:t>
          </a:r>
          <a:r>
            <a:rPr lang="bn-BD" sz="5400" smtClean="0"/>
            <a:t> </a:t>
          </a:r>
          <a:r>
            <a:rPr lang="bn-BD" sz="5400" dirty="0" smtClean="0"/>
            <a:t>৫ম</a:t>
          </a:r>
          <a:endParaRPr lang="en-US" sz="5400" dirty="0"/>
        </a:p>
      </dgm:t>
    </dgm:pt>
    <dgm:pt modelId="{D60789D7-7796-4ECA-B754-4BE000A48D78}" type="parTrans" cxnId="{AB285EBB-5022-4018-B6DB-DF6EE8FDDFE2}">
      <dgm:prSet/>
      <dgm:spPr/>
      <dgm:t>
        <a:bodyPr/>
        <a:lstStyle/>
        <a:p>
          <a:endParaRPr lang="en-US"/>
        </a:p>
      </dgm:t>
    </dgm:pt>
    <dgm:pt modelId="{AD37F02A-DA4E-46A7-81A9-3F4071055180}" type="sibTrans" cxnId="{AB285EBB-5022-4018-B6DB-DF6EE8FDDFE2}">
      <dgm:prSet/>
      <dgm:spPr/>
      <dgm:t>
        <a:bodyPr/>
        <a:lstStyle/>
        <a:p>
          <a:endParaRPr lang="en-US"/>
        </a:p>
      </dgm:t>
    </dgm:pt>
    <dgm:pt modelId="{8C14CE81-B797-4F4A-95EB-2545F813158C}" type="pres">
      <dgm:prSet presAssocID="{B5DB7DF4-E883-4255-B20B-D11E40B6560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D18B4F-9FC1-418B-8637-E179B46C2DE5}" type="pres">
      <dgm:prSet presAssocID="{36F2A696-F806-4AF9-ACBD-9BC6CC4CE36E}" presName="parentLin" presStyleCnt="0"/>
      <dgm:spPr/>
    </dgm:pt>
    <dgm:pt modelId="{46D8754F-F834-4DF6-86B0-34A1EB7A3916}" type="pres">
      <dgm:prSet presAssocID="{36F2A696-F806-4AF9-ACBD-9BC6CC4CE36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928AFF5-548D-4005-91F8-AED5DC8B5316}" type="pres">
      <dgm:prSet presAssocID="{36F2A696-F806-4AF9-ACBD-9BC6CC4CE36E}" presName="parentText" presStyleLbl="node1" presStyleIdx="0" presStyleCnt="3" custLinFactNeighborX="50000" custLinFactNeighborY="1317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3B6AE2-DC87-4DB8-BA0C-44BC3A2D19B4}" type="pres">
      <dgm:prSet presAssocID="{36F2A696-F806-4AF9-ACBD-9BC6CC4CE36E}" presName="negativeSpace" presStyleCnt="0"/>
      <dgm:spPr/>
    </dgm:pt>
    <dgm:pt modelId="{F924221B-4DC2-48FE-BFFB-DA09FBDC87BF}" type="pres">
      <dgm:prSet presAssocID="{36F2A696-F806-4AF9-ACBD-9BC6CC4CE36E}" presName="childText" presStyleLbl="conFgAcc1" presStyleIdx="0" presStyleCnt="3">
        <dgm:presLayoutVars>
          <dgm:bulletEnabled val="1"/>
        </dgm:presLayoutVars>
      </dgm:prSet>
      <dgm:spPr/>
    </dgm:pt>
    <dgm:pt modelId="{2CF4F0ED-1BEA-4263-BA75-6B8C2C1981EF}" type="pres">
      <dgm:prSet presAssocID="{FDD835E8-33D9-4CEB-80EA-6DB312FEEF7B}" presName="spaceBetweenRectangles" presStyleCnt="0"/>
      <dgm:spPr/>
    </dgm:pt>
    <dgm:pt modelId="{39A3232B-2C54-45C2-9B85-477AFDA45008}" type="pres">
      <dgm:prSet presAssocID="{16014D1D-9B55-4463-B1C7-EA6E05E74D33}" presName="parentLin" presStyleCnt="0"/>
      <dgm:spPr/>
    </dgm:pt>
    <dgm:pt modelId="{DB8D283C-2F33-4508-9C03-C01F8DEAA674}" type="pres">
      <dgm:prSet presAssocID="{16014D1D-9B55-4463-B1C7-EA6E05E74D33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BA7D0A43-24FE-4ED2-9F4C-02ED2C12543C}" type="pres">
      <dgm:prSet presAssocID="{16014D1D-9B55-4463-B1C7-EA6E05E74D3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0EE08-9C43-434B-A392-0DDA88FFCBD3}" type="pres">
      <dgm:prSet presAssocID="{16014D1D-9B55-4463-B1C7-EA6E05E74D33}" presName="negativeSpace" presStyleCnt="0"/>
      <dgm:spPr/>
    </dgm:pt>
    <dgm:pt modelId="{E1E7A136-2A0F-480B-9F9F-425206A1A654}" type="pres">
      <dgm:prSet presAssocID="{16014D1D-9B55-4463-B1C7-EA6E05E74D33}" presName="childText" presStyleLbl="conFgAcc1" presStyleIdx="1" presStyleCnt="3" custLinFactY="-7857" custLinFactNeighborX="31250" custLinFactNeighborY="-100000">
        <dgm:presLayoutVars>
          <dgm:bulletEnabled val="1"/>
        </dgm:presLayoutVars>
      </dgm:prSet>
      <dgm:spPr/>
    </dgm:pt>
    <dgm:pt modelId="{630FE7E2-51CA-4CBD-BB4D-F369A303ECBA}" type="pres">
      <dgm:prSet presAssocID="{B11EFE7D-9872-4CC4-B796-6A5765EF9F95}" presName="spaceBetweenRectangles" presStyleCnt="0"/>
      <dgm:spPr/>
    </dgm:pt>
    <dgm:pt modelId="{CD55F41C-0BD7-4D9A-9B73-D5E9E740DDEC}" type="pres">
      <dgm:prSet presAssocID="{CAB5EF0B-6045-4E87-8C36-DB06EDF137CE}" presName="parentLin" presStyleCnt="0"/>
      <dgm:spPr/>
    </dgm:pt>
    <dgm:pt modelId="{D62D2DA0-2BEE-466A-9F6A-A12BF00A6D06}" type="pres">
      <dgm:prSet presAssocID="{CAB5EF0B-6045-4E87-8C36-DB06EDF137CE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BDE8004-6049-4261-ADFE-976E6AB7C8EE}" type="pres">
      <dgm:prSet presAssocID="{CAB5EF0B-6045-4E87-8C36-DB06EDF137CE}" presName="parentText" presStyleLbl="node1" presStyleIdx="2" presStyleCnt="3" custLinFactNeighborY="-2768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F84AF2-8D74-4CFC-A937-3F2953C024F7}" type="pres">
      <dgm:prSet presAssocID="{CAB5EF0B-6045-4E87-8C36-DB06EDF137CE}" presName="negativeSpace" presStyleCnt="0"/>
      <dgm:spPr/>
    </dgm:pt>
    <dgm:pt modelId="{E830AFBD-6E17-490B-8E91-E7E9DAC46A66}" type="pres">
      <dgm:prSet presAssocID="{CAB5EF0B-6045-4E87-8C36-DB06EDF137C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522EACB-4BAB-4E46-A49A-15899F4FE3D5}" type="presOf" srcId="{CAB5EF0B-6045-4E87-8C36-DB06EDF137CE}" destId="{5BDE8004-6049-4261-ADFE-976E6AB7C8EE}" srcOrd="1" destOrd="0" presId="urn:microsoft.com/office/officeart/2005/8/layout/list1"/>
    <dgm:cxn modelId="{149AFC8B-2D1E-464E-874F-34A654337B34}" type="presOf" srcId="{36F2A696-F806-4AF9-ACBD-9BC6CC4CE36E}" destId="{46D8754F-F834-4DF6-86B0-34A1EB7A3916}" srcOrd="0" destOrd="0" presId="urn:microsoft.com/office/officeart/2005/8/layout/list1"/>
    <dgm:cxn modelId="{87BC5883-73FC-4C8A-912C-0919141A669A}" type="presOf" srcId="{CAB5EF0B-6045-4E87-8C36-DB06EDF137CE}" destId="{D62D2DA0-2BEE-466A-9F6A-A12BF00A6D06}" srcOrd="0" destOrd="0" presId="urn:microsoft.com/office/officeart/2005/8/layout/list1"/>
    <dgm:cxn modelId="{10B8C3B9-A6BD-4F49-9C08-D2CF9B269D7F}" srcId="{B5DB7DF4-E883-4255-B20B-D11E40B65604}" destId="{36F2A696-F806-4AF9-ACBD-9BC6CC4CE36E}" srcOrd="0" destOrd="0" parTransId="{79CFDFAD-AE22-4479-9138-8DF14CDC7661}" sibTransId="{FDD835E8-33D9-4CEB-80EA-6DB312FEEF7B}"/>
    <dgm:cxn modelId="{5AD0B286-6373-4180-BA3F-D394B433B06A}" type="presOf" srcId="{36F2A696-F806-4AF9-ACBD-9BC6CC4CE36E}" destId="{0928AFF5-548D-4005-91F8-AED5DC8B5316}" srcOrd="1" destOrd="0" presId="urn:microsoft.com/office/officeart/2005/8/layout/list1"/>
    <dgm:cxn modelId="{9A11F528-697B-401C-B43A-F734F6CC8CBD}" type="presOf" srcId="{B5DB7DF4-E883-4255-B20B-D11E40B65604}" destId="{8C14CE81-B797-4F4A-95EB-2545F813158C}" srcOrd="0" destOrd="0" presId="urn:microsoft.com/office/officeart/2005/8/layout/list1"/>
    <dgm:cxn modelId="{C51FC060-AD4D-4B98-84B2-F64B925CA16F}" srcId="{B5DB7DF4-E883-4255-B20B-D11E40B65604}" destId="{16014D1D-9B55-4463-B1C7-EA6E05E74D33}" srcOrd="1" destOrd="0" parTransId="{9825C05B-B60E-4D76-B0D7-70F732553F7C}" sibTransId="{B11EFE7D-9872-4CC4-B796-6A5765EF9F95}"/>
    <dgm:cxn modelId="{CD478AC3-844E-4BDC-BC05-1634F5EDC975}" type="presOf" srcId="{16014D1D-9B55-4463-B1C7-EA6E05E74D33}" destId="{BA7D0A43-24FE-4ED2-9F4C-02ED2C12543C}" srcOrd="1" destOrd="0" presId="urn:microsoft.com/office/officeart/2005/8/layout/list1"/>
    <dgm:cxn modelId="{AB285EBB-5022-4018-B6DB-DF6EE8FDDFE2}" srcId="{B5DB7DF4-E883-4255-B20B-D11E40B65604}" destId="{CAB5EF0B-6045-4E87-8C36-DB06EDF137CE}" srcOrd="2" destOrd="0" parTransId="{D60789D7-7796-4ECA-B754-4BE000A48D78}" sibTransId="{AD37F02A-DA4E-46A7-81A9-3F4071055180}"/>
    <dgm:cxn modelId="{37874247-AA49-423F-9AD9-D55FCEA89E54}" type="presOf" srcId="{16014D1D-9B55-4463-B1C7-EA6E05E74D33}" destId="{DB8D283C-2F33-4508-9C03-C01F8DEAA674}" srcOrd="0" destOrd="0" presId="urn:microsoft.com/office/officeart/2005/8/layout/list1"/>
    <dgm:cxn modelId="{35468643-DC45-42F6-BCDD-2C3C7B418A06}" type="presParOf" srcId="{8C14CE81-B797-4F4A-95EB-2545F813158C}" destId="{B6D18B4F-9FC1-418B-8637-E179B46C2DE5}" srcOrd="0" destOrd="0" presId="urn:microsoft.com/office/officeart/2005/8/layout/list1"/>
    <dgm:cxn modelId="{C420ED61-6637-4350-8757-A4C0E26AB417}" type="presParOf" srcId="{B6D18B4F-9FC1-418B-8637-E179B46C2DE5}" destId="{46D8754F-F834-4DF6-86B0-34A1EB7A3916}" srcOrd="0" destOrd="0" presId="urn:microsoft.com/office/officeart/2005/8/layout/list1"/>
    <dgm:cxn modelId="{8E4E5F10-DA22-441E-AFBE-388DEDF46A9B}" type="presParOf" srcId="{B6D18B4F-9FC1-418B-8637-E179B46C2DE5}" destId="{0928AFF5-548D-4005-91F8-AED5DC8B5316}" srcOrd="1" destOrd="0" presId="urn:microsoft.com/office/officeart/2005/8/layout/list1"/>
    <dgm:cxn modelId="{ADB1D3BB-9C8E-434E-B134-207BDAB2932B}" type="presParOf" srcId="{8C14CE81-B797-4F4A-95EB-2545F813158C}" destId="{5D3B6AE2-DC87-4DB8-BA0C-44BC3A2D19B4}" srcOrd="1" destOrd="0" presId="urn:microsoft.com/office/officeart/2005/8/layout/list1"/>
    <dgm:cxn modelId="{7E8BBA9D-76A5-4A1E-BCC5-9E56E2ADA2AB}" type="presParOf" srcId="{8C14CE81-B797-4F4A-95EB-2545F813158C}" destId="{F924221B-4DC2-48FE-BFFB-DA09FBDC87BF}" srcOrd="2" destOrd="0" presId="urn:microsoft.com/office/officeart/2005/8/layout/list1"/>
    <dgm:cxn modelId="{D91220ED-81A5-454F-BE64-3AB8DC6AAD97}" type="presParOf" srcId="{8C14CE81-B797-4F4A-95EB-2545F813158C}" destId="{2CF4F0ED-1BEA-4263-BA75-6B8C2C1981EF}" srcOrd="3" destOrd="0" presId="urn:microsoft.com/office/officeart/2005/8/layout/list1"/>
    <dgm:cxn modelId="{28AAEC4F-3431-4292-B25D-82DC5AA44B93}" type="presParOf" srcId="{8C14CE81-B797-4F4A-95EB-2545F813158C}" destId="{39A3232B-2C54-45C2-9B85-477AFDA45008}" srcOrd="4" destOrd="0" presId="urn:microsoft.com/office/officeart/2005/8/layout/list1"/>
    <dgm:cxn modelId="{B06F0C11-F930-48D8-9DFE-C594C27D6B6D}" type="presParOf" srcId="{39A3232B-2C54-45C2-9B85-477AFDA45008}" destId="{DB8D283C-2F33-4508-9C03-C01F8DEAA674}" srcOrd="0" destOrd="0" presId="urn:microsoft.com/office/officeart/2005/8/layout/list1"/>
    <dgm:cxn modelId="{3EB5F481-2600-49C7-8009-7C6582F02A01}" type="presParOf" srcId="{39A3232B-2C54-45C2-9B85-477AFDA45008}" destId="{BA7D0A43-24FE-4ED2-9F4C-02ED2C12543C}" srcOrd="1" destOrd="0" presId="urn:microsoft.com/office/officeart/2005/8/layout/list1"/>
    <dgm:cxn modelId="{ABFED7FD-3ABD-4CCE-98F6-FC0854980D9F}" type="presParOf" srcId="{8C14CE81-B797-4F4A-95EB-2545F813158C}" destId="{FF90EE08-9C43-434B-A392-0DDA88FFCBD3}" srcOrd="5" destOrd="0" presId="urn:microsoft.com/office/officeart/2005/8/layout/list1"/>
    <dgm:cxn modelId="{434CC4D9-884F-4B25-A895-50B4BB8DBDB0}" type="presParOf" srcId="{8C14CE81-B797-4F4A-95EB-2545F813158C}" destId="{E1E7A136-2A0F-480B-9F9F-425206A1A654}" srcOrd="6" destOrd="0" presId="urn:microsoft.com/office/officeart/2005/8/layout/list1"/>
    <dgm:cxn modelId="{44E50B77-7FF1-469C-8EAB-14AE6B3024D4}" type="presParOf" srcId="{8C14CE81-B797-4F4A-95EB-2545F813158C}" destId="{630FE7E2-51CA-4CBD-BB4D-F369A303ECBA}" srcOrd="7" destOrd="0" presId="urn:microsoft.com/office/officeart/2005/8/layout/list1"/>
    <dgm:cxn modelId="{FEE984D4-9C46-436C-BFDE-EB93ABFAAA9D}" type="presParOf" srcId="{8C14CE81-B797-4F4A-95EB-2545F813158C}" destId="{CD55F41C-0BD7-4D9A-9B73-D5E9E740DDEC}" srcOrd="8" destOrd="0" presId="urn:microsoft.com/office/officeart/2005/8/layout/list1"/>
    <dgm:cxn modelId="{F4323B39-5CFC-49E9-893C-D32C09F4E86B}" type="presParOf" srcId="{CD55F41C-0BD7-4D9A-9B73-D5E9E740DDEC}" destId="{D62D2DA0-2BEE-466A-9F6A-A12BF00A6D06}" srcOrd="0" destOrd="0" presId="urn:microsoft.com/office/officeart/2005/8/layout/list1"/>
    <dgm:cxn modelId="{EA76946C-B1F5-4627-A8F1-A910B7EBBA73}" type="presParOf" srcId="{CD55F41C-0BD7-4D9A-9B73-D5E9E740DDEC}" destId="{5BDE8004-6049-4261-ADFE-976E6AB7C8EE}" srcOrd="1" destOrd="0" presId="urn:microsoft.com/office/officeart/2005/8/layout/list1"/>
    <dgm:cxn modelId="{A743EA7E-F3DF-4FB6-92B8-5045F9D7E0EB}" type="presParOf" srcId="{8C14CE81-B797-4F4A-95EB-2545F813158C}" destId="{47F84AF2-8D74-4CFC-A937-3F2953C024F7}" srcOrd="9" destOrd="0" presId="urn:microsoft.com/office/officeart/2005/8/layout/list1"/>
    <dgm:cxn modelId="{DD6127C2-C88F-4FD4-9AEF-67C2A68DAC68}" type="presParOf" srcId="{8C14CE81-B797-4F4A-95EB-2545F813158C}" destId="{E830AFBD-6E17-490B-8E91-E7E9DAC46A6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4221B-4DC2-48FE-BFFB-DA09FBDC87BF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28AFF5-548D-4005-91F8-AED5DC8B5316}">
      <dsp:nvSpPr>
        <dsp:cNvPr id="0" name=""/>
        <dsp:cNvSpPr/>
      </dsp:nvSpPr>
      <dsp:spPr>
        <a:xfrm>
          <a:off x="457200" y="126999"/>
          <a:ext cx="4267200" cy="915120"/>
        </a:xfrm>
        <a:prstGeom prst="round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400" kern="1200" dirty="0" smtClean="0"/>
            <a:t>শ্রেণী</a:t>
          </a:r>
          <a:r>
            <a:rPr lang="en-US" sz="5400" kern="1200" dirty="0" smtClean="0"/>
            <a:t> - </a:t>
          </a:r>
          <a:r>
            <a:rPr lang="bn-BD" sz="5400" kern="1200" dirty="0" smtClean="0"/>
            <a:t>৬ষ্ঠ</a:t>
          </a:r>
          <a:endParaRPr lang="en-US" sz="5400" kern="1200" dirty="0"/>
        </a:p>
      </dsp:txBody>
      <dsp:txXfrm>
        <a:off x="501872" y="171671"/>
        <a:ext cx="4177856" cy="825776"/>
      </dsp:txXfrm>
    </dsp:sp>
    <dsp:sp modelId="{E1E7A136-2A0F-480B-9F9F-425206A1A654}">
      <dsp:nvSpPr>
        <dsp:cNvPr id="0" name=""/>
        <dsp:cNvSpPr/>
      </dsp:nvSpPr>
      <dsp:spPr>
        <a:xfrm>
          <a:off x="0" y="1641401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7D0A43-24FE-4ED2-9F4C-02ED2C12543C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400" kern="1200" dirty="0" smtClean="0"/>
            <a:t>বিষয়</a:t>
          </a:r>
          <a:r>
            <a:rPr lang="en-US" sz="4400" kern="1200" dirty="0" smtClean="0"/>
            <a:t> - </a:t>
          </a:r>
          <a:r>
            <a:rPr lang="bn-BD" sz="4400" kern="1200" dirty="0" smtClean="0"/>
            <a:t>কৃষিশিক্ষা</a:t>
          </a:r>
          <a:endParaRPr lang="en-US" sz="4400" kern="1200" dirty="0"/>
        </a:p>
      </dsp:txBody>
      <dsp:txXfrm>
        <a:off x="349472" y="1457291"/>
        <a:ext cx="4177856" cy="825776"/>
      </dsp:txXfrm>
    </dsp:sp>
    <dsp:sp modelId="{E830AFBD-6E17-490B-8E91-E7E9DAC46A66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E8004-6049-4261-ADFE-976E6AB7C8EE}">
      <dsp:nvSpPr>
        <dsp:cNvPr id="0" name=""/>
        <dsp:cNvSpPr/>
      </dsp:nvSpPr>
      <dsp:spPr>
        <a:xfrm>
          <a:off x="304800" y="2565401"/>
          <a:ext cx="4267200" cy="915120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400" kern="1200" dirty="0" smtClean="0"/>
            <a:t>অধ্যায়</a:t>
          </a:r>
          <a:r>
            <a:rPr lang="en-US" sz="5400" kern="1200" smtClean="0"/>
            <a:t> -</a:t>
          </a:r>
          <a:r>
            <a:rPr lang="bn-BD" sz="5400" kern="1200" smtClean="0"/>
            <a:t> </a:t>
          </a:r>
          <a:r>
            <a:rPr lang="bn-BD" sz="5400" kern="1200" dirty="0" smtClean="0"/>
            <a:t>৫ম</a:t>
          </a:r>
          <a:endParaRPr lang="en-US" sz="5400" kern="1200" dirty="0"/>
        </a:p>
      </dsp:txBody>
      <dsp:txXfrm>
        <a:off x="349472" y="2610073"/>
        <a:ext cx="4177856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1941A-427C-48EB-AB7D-0AF2DFE5B3EF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38AEC-454B-4381-94B2-28202E74FB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67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েশা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8AEC-454B-4381-94B2-28202E74FB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779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8AEC-454B-4381-94B2-28202E74FB9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172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8AEC-454B-4381-94B2-28202E74FB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773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8AEC-454B-4381-94B2-28202E74FB9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30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38AEC-454B-4381-94B2-28202E74FB9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131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3069499-AA55-4AEC-AB5E-BEDDCCD01D1E}" type="datetimeFigureOut">
              <a:rPr lang="en-US" smtClean="0"/>
              <a:t>9/23/2013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720183C-011C-4361-A55B-5D5E325049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audio" Target="../media/audio2.wav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447800"/>
            <a:ext cx="8001231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60646" y="401181"/>
            <a:ext cx="4937570" cy="92333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স্বাগতম সবাইকে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623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9130" y="457200"/>
            <a:ext cx="5829300" cy="427809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1143000" indent="-1143000" algn="ctr">
              <a:buFont typeface="Wingdings" pitchFamily="2" charset="2"/>
              <a:buChar char="q"/>
            </a:pPr>
            <a:r>
              <a:rPr lang="bn-BD" sz="8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পরিচিতি</a:t>
            </a:r>
          </a:p>
          <a:p>
            <a:pPr marL="1143000" indent="-1143000" algn="ctr">
              <a:buFont typeface="Wingdings" pitchFamily="2" charset="2"/>
              <a:buChar char="q"/>
            </a:pPr>
            <a:endParaRPr lang="bn-BD" sz="88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1143000" indent="-1143000" algn="ctr">
              <a:buFont typeface="Wingdings" pitchFamily="2" charset="2"/>
              <a:buChar char="q"/>
            </a:pPr>
            <a:endParaRPr lang="en-US" sz="8800" b="1" u="sng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70748001"/>
              </p:ext>
            </p:extLst>
          </p:nvPr>
        </p:nvGraphicFramePr>
        <p:xfrm>
          <a:off x="1524000" y="1981200"/>
          <a:ext cx="6096000" cy="477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Rectangle 11"/>
          <p:cNvSpPr/>
          <p:nvPr/>
        </p:nvSpPr>
        <p:spPr>
          <a:xfrm>
            <a:off x="2337039" y="1894403"/>
            <a:ext cx="329288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হালিমা আক্তার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95400" y="2624167"/>
            <a:ext cx="56653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সহঃ শিক্ষক (কম্পিউটার)</a:t>
            </a:r>
            <a:endParaRPr lang="en-U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381000" y="3409861"/>
            <a:ext cx="8305801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পাকুন্দিয়া পাইলট আদশ উচ্চ বিদ্যালয়</a:t>
            </a:r>
            <a:endParaRPr lang="en-US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28021" y="4152275"/>
            <a:ext cx="50000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পাকুন্দিয়া, কিশোরগঞ্জ।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412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5" grpId="0"/>
      <p:bldP spid="18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82552" y="327660"/>
            <a:ext cx="493757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bn-BD" sz="5400" b="1" dirty="0" smtClean="0">
                <a:ln/>
                <a:solidFill>
                  <a:schemeClr val="accent3"/>
                </a:solidFill>
              </a:rPr>
              <a:t>শ্রেণী পরিচিতি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34470393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690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175004"/>
            <a:ext cx="7620000" cy="25979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4479632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796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14493" y="76200"/>
            <a:ext cx="91117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শিক্ষাথীরা বলতো দেখি এটা কিসের ছবি</a:t>
            </a:r>
            <a:endParaRPr lang="en-US" sz="40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3810000" y="685800"/>
            <a:ext cx="457200" cy="4892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1" y="4192488"/>
            <a:ext cx="6659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মাছ শীতল রক্ত বিশিষ্ট মেরুদন্ডীয় প্রাণী।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তা আমাদের আমিষের অভাব পুরণ করে।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8133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00899" y="304800"/>
            <a:ext cx="3780202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4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পাঠশিরোনাম</a:t>
            </a:r>
            <a:endParaRPr lang="en-US" sz="4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2743200"/>
            <a:ext cx="8020145" cy="64633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bn-BD" sz="3600" i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বাংলাদেশের</a:t>
            </a:r>
            <a:r>
              <a:rPr lang="bn-BD" sz="3600" b="1" i="1" u="sng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n-BD" sz="3600" i="1" u="sng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চাষযোগ্য মাছের পরিচিতি</a:t>
            </a:r>
            <a:endParaRPr lang="en-US" sz="3600" i="1" u="sng" cap="none" spc="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962400" y="1676400"/>
            <a:ext cx="647708" cy="914400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9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828800" y="219670"/>
            <a:ext cx="4495800" cy="830997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bn-BD" sz="4800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শিখন</a:t>
            </a:r>
            <a:r>
              <a:rPr lang="bn-BD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ফল</a:t>
            </a:r>
            <a:endParaRPr lang="en-US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146155"/>
            <a:ext cx="69871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মাছ কি তা বলতে</a:t>
            </a: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bn-BD" sz="4000" b="1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পারবে।</a:t>
            </a:r>
            <a:endParaRPr lang="en-US" sz="4000" b="1" cap="none" spc="0" dirty="0">
              <a:ln w="1905"/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2069485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5457" y="1923127"/>
            <a:ext cx="864371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স্বাদু পানির মাছ কি তা বলতে পারবে।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895600"/>
            <a:ext cx="902914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লোনা </a:t>
            </a:r>
            <a:r>
              <a:rPr lang="bn-BD" sz="44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পানির</a:t>
            </a:r>
            <a:r>
              <a:rPr lang="bn-BD" sz="4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মাছ</a:t>
            </a:r>
            <a:r>
              <a:rPr lang="bn-BD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n-BD" sz="4000" b="1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কি তা বলতে পারবে</a:t>
            </a:r>
            <a:endParaRPr lang="en-US" sz="4000" b="1" cap="none" spc="0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81000" y="3733800"/>
            <a:ext cx="1112768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bn-BD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পুকুরে চাষযোগ্য মাছের নাম জানতে পারবে।</a:t>
            </a:r>
            <a:endParaRPr lang="en-US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645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7" grpId="0"/>
      <p:bldP spid="8" grpId="0"/>
      <p:bldP spid="4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0"/>
            <a:ext cx="4114800" cy="22098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524000"/>
            <a:ext cx="3581400" cy="2286000"/>
          </a:xfrm>
        </p:spPr>
      </p:pic>
      <p:sp>
        <p:nvSpPr>
          <p:cNvPr id="8" name="TextBox 7"/>
          <p:cNvSpPr txBox="1"/>
          <p:nvPr/>
        </p:nvSpPr>
        <p:spPr>
          <a:xfrm>
            <a:off x="914400" y="4190999"/>
            <a:ext cx="28194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dirty="0" smtClean="0"/>
              <a:t>রুই মাছ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4876800" y="4191000"/>
            <a:ext cx="30480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dirty="0" smtClean="0"/>
              <a:t>কাতলা মাছ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1062131" y="152400"/>
            <a:ext cx="631935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571500" indent="-571500" algn="ctr">
              <a:buFont typeface="Wingdings" pitchFamily="2" charset="2"/>
              <a:buChar char="q"/>
            </a:pPr>
            <a:endParaRPr lang="en-US" sz="40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bn-BD" sz="4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১। কয়েকটি স্বাদু পানির মাছ।</a:t>
            </a:r>
            <a:endParaRPr lang="en-US" sz="4000" b="1" i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2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3581400" cy="2286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71970"/>
            <a:ext cx="3809999" cy="2505670"/>
          </a:xfrm>
        </p:spPr>
      </p:pic>
      <p:sp>
        <p:nvSpPr>
          <p:cNvPr id="8" name="TextBox 7"/>
          <p:cNvSpPr txBox="1"/>
          <p:nvPr/>
        </p:nvSpPr>
        <p:spPr>
          <a:xfrm>
            <a:off x="5638800" y="4114800"/>
            <a:ext cx="25908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মাগুর মাছ</a:t>
            </a:r>
            <a:endParaRPr lang="en-US" sz="4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914400" y="4145280"/>
            <a:ext cx="3276600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খলিশা মাছ</a:t>
            </a:r>
            <a:endParaRPr lang="en-US" sz="4400" b="1" dirty="0"/>
          </a:p>
        </p:txBody>
      </p:sp>
      <p:sp>
        <p:nvSpPr>
          <p:cNvPr id="2" name="Rectangle 1"/>
          <p:cNvSpPr/>
          <p:nvPr/>
        </p:nvSpPr>
        <p:spPr>
          <a:xfrm>
            <a:off x="1247612" y="533400"/>
            <a:ext cx="5581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bn-BD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স্বাদু পানির মাছ।</a:t>
            </a:r>
            <a:endParaRPr lang="en-US" sz="5400" b="1" i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057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38200"/>
            <a:ext cx="5181600" cy="3657599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338" y="1295400"/>
            <a:ext cx="3090862" cy="24384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28801" y="-152400"/>
            <a:ext cx="5562600" cy="990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4400" b="1" i="1" dirty="0" smtClean="0">
                <a:solidFill>
                  <a:schemeClr val="accent3"/>
                </a:solidFill>
              </a:rPr>
              <a:t>স্বাদু পানির মাছ।</a:t>
            </a:r>
            <a:endParaRPr lang="en-US" sz="4400" b="1" i="1" dirty="0">
              <a:solidFill>
                <a:schemeClr val="accent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4114800"/>
            <a:ext cx="27432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b="1" dirty="0" smtClean="0"/>
              <a:t>শোল মাছ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806440" y="4114800"/>
            <a:ext cx="312420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b="1" dirty="0" smtClean="0"/>
              <a:t>কৈ মাছ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9747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pPr marL="457200" indent="-457200">
              <a:buFont typeface="Wingdings" pitchFamily="2" charset="2"/>
              <a:buChar char="q"/>
            </a:pPr>
            <a:r>
              <a:rPr lang="bn-BD" sz="3200" b="1" i="1" dirty="0" smtClean="0"/>
              <a:t>স্বাদু পানির মাছ।</a:t>
            </a:r>
            <a:endParaRPr lang="en-US" sz="3200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752600"/>
            <a:ext cx="3672840" cy="3200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860" y="1752600"/>
            <a:ext cx="4800600" cy="32004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71600" y="5638800"/>
            <a:ext cx="2667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bn-BD" sz="3200" b="1" dirty="0" smtClean="0"/>
              <a:t>চিংড়ি মাছ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10200" y="5638800"/>
            <a:ext cx="26670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b="1" dirty="0" smtClean="0"/>
              <a:t>চিতল মাছ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71085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4AE"/>
            </a:gs>
            <a:gs pos="13000">
              <a:srgbClr val="BD922A"/>
            </a:gs>
            <a:gs pos="21001">
              <a:srgbClr val="BD922A"/>
            </a:gs>
            <a:gs pos="63000">
              <a:srgbClr val="FBE4AE"/>
            </a:gs>
            <a:gs pos="67000">
              <a:srgbClr val="BD922A"/>
            </a:gs>
            <a:gs pos="69000">
              <a:srgbClr val="835E17"/>
            </a:gs>
            <a:gs pos="82001">
              <a:srgbClr val="A28949"/>
            </a:gs>
            <a:gs pos="100000">
              <a:srgbClr val="FAE3B7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72490" y="685800"/>
            <a:ext cx="7520940" cy="609600"/>
          </a:xfrm>
          <a:solidFill>
            <a:srgbClr val="FF0000"/>
          </a:solidFill>
        </p:spPr>
        <p:txBody>
          <a:bodyPr>
            <a:no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3600" b="1" i="1" dirty="0" smtClean="0"/>
              <a:t>স্বাদু পানির মাছ।</a:t>
            </a:r>
            <a:endParaRPr lang="en-US" sz="3600" b="1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447801"/>
            <a:ext cx="6553200" cy="2819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00400" y="4267200"/>
            <a:ext cx="3200400" cy="64633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itchFamily="2" charset="2"/>
              <a:buChar char="§"/>
            </a:pPr>
            <a:r>
              <a:rPr lang="bn-BD" sz="3600" b="1" dirty="0" smtClean="0">
                <a:solidFill>
                  <a:schemeClr val="accent2"/>
                </a:solidFill>
              </a:rPr>
              <a:t>বোয়াল মাছ 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03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90600"/>
            <a:ext cx="5518623" cy="2286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71600"/>
            <a:ext cx="2362200" cy="1800225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bn-BD" sz="4400" b="1" dirty="0" smtClean="0">
                <a:solidFill>
                  <a:srgbClr val="FF0000"/>
                </a:solidFill>
              </a:rPr>
              <a:t>২। লোনা পানির মাছ। 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4116169"/>
            <a:ext cx="1828800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bn-BD" sz="3200" b="1" i="1" dirty="0" smtClean="0"/>
              <a:t>ইলিশ</a:t>
            </a:r>
            <a:endParaRPr lang="en-US" sz="32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029200" y="4154269"/>
            <a:ext cx="266700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3600" b="1" i="1" dirty="0" smtClean="0"/>
              <a:t>রুপ</a:t>
            </a:r>
            <a:r>
              <a:rPr lang="bn-BD" sz="3200" b="1" i="1" dirty="0" smtClean="0"/>
              <a:t> চাঁন্দা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2073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" y="1295400"/>
            <a:ext cx="4389120" cy="27432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295400"/>
            <a:ext cx="3657600" cy="27432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z="3600" b="1" smtClean="0">
                <a:solidFill>
                  <a:srgbClr val="FF0000"/>
                </a:solidFill>
              </a:rPr>
              <a:t>৩। চাষযোগ্য </a:t>
            </a:r>
            <a:r>
              <a:rPr lang="bn-BD" sz="3600" b="1" dirty="0" smtClean="0">
                <a:solidFill>
                  <a:srgbClr val="FF0000"/>
                </a:solidFill>
              </a:rPr>
              <a:t>কয়েকটি মাছ।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42672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4000" b="1" dirty="0" smtClean="0">
                <a:solidFill>
                  <a:srgbClr val="FF0000"/>
                </a:solidFill>
              </a:rPr>
              <a:t>রুই মাছ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000" y="41910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4000" b="1" dirty="0" smtClean="0">
                <a:solidFill>
                  <a:srgbClr val="FF0000"/>
                </a:solidFill>
              </a:rPr>
              <a:t>কাতল</a:t>
            </a:r>
            <a:r>
              <a:rPr lang="bn-BD" sz="4000" b="1" dirty="0" smtClean="0">
                <a:solidFill>
                  <a:srgbClr val="0070C0"/>
                </a:solidFill>
              </a:rPr>
              <a:t> </a:t>
            </a:r>
            <a:r>
              <a:rPr lang="bn-BD" sz="4000" b="1" dirty="0" smtClean="0">
                <a:solidFill>
                  <a:srgbClr val="FF0000"/>
                </a:solidFill>
              </a:rPr>
              <a:t>মাছ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8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4343400" cy="17526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447800"/>
            <a:ext cx="4343400" cy="17526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4400" b="1" dirty="0" smtClean="0">
                <a:solidFill>
                  <a:srgbClr val="FF0000"/>
                </a:solidFill>
              </a:rPr>
              <a:t>চাষযোগ্য মাছ।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0" y="4038600"/>
            <a:ext cx="33528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bn-BD" sz="3600" b="1" dirty="0" smtClean="0"/>
              <a:t>সিলভার</a:t>
            </a:r>
            <a:r>
              <a:rPr lang="bn-BD" sz="3600" dirty="0" smtClean="0"/>
              <a:t> </a:t>
            </a:r>
            <a:r>
              <a:rPr lang="bn-BD" sz="3600" b="1" dirty="0" smtClean="0"/>
              <a:t>কাপ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4049344"/>
            <a:ext cx="21336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bn-BD" sz="3600" b="1" dirty="0" smtClean="0"/>
              <a:t>মৃগেল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86078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3978275" cy="137737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219200"/>
            <a:ext cx="1905000" cy="2286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BD" sz="4000" b="1" dirty="0" smtClean="0"/>
              <a:t>চাষযোগ্য মাছ।</a:t>
            </a:r>
            <a:endParaRPr lang="en-US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981700" y="4020532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তেলাপিয়া</a:t>
            </a:r>
            <a:endParaRPr lang="en-US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371600" y="39624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গ্রাসকাপ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2501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7" grpId="0"/>
      <p:bldP spid="7" grpId="1"/>
      <p:bldP spid="8" grpId="0"/>
      <p:bldP spid="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32660" y="838200"/>
            <a:ext cx="4572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 algn="ctr">
              <a:buFont typeface="Wingdings" pitchFamily="2" charset="2"/>
              <a:buChar char="q"/>
            </a:pP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মূল্যায়ন</a:t>
            </a:r>
            <a:endParaRPr lang="en-US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02492" y="3195935"/>
            <a:ext cx="1847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53385" y="1905000"/>
            <a:ext cx="3341457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bn-BD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মাছ কি ?</a:t>
            </a:r>
            <a:endParaRPr lang="en-US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41776" y="2590800"/>
            <a:ext cx="6506161" cy="107721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endParaRPr lang="bn-BD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কিভাবে মাছ শ্বাস কাজ চালায়।</a:t>
            </a:r>
            <a:endParaRPr lang="en-US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42057" y="3976030"/>
            <a:ext cx="6705600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১টি রুই মাছ বছরে কয় কেজি ওজন হয়?</a:t>
            </a:r>
            <a:endParaRPr lang="en-US" sz="2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516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1" grpId="0" animBg="1"/>
      <p:bldP spid="13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68859" y="838200"/>
            <a:ext cx="365035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>
              <a:buFont typeface="Wingdings" pitchFamily="2" charset="2"/>
              <a:buChar char="q"/>
            </a:pPr>
            <a:r>
              <a:rPr lang="bn-BD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বাড়ির কাজঃ</a:t>
            </a:r>
            <a:endParaRPr lang="en-US" sz="4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" y="2925156"/>
            <a:ext cx="8924239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marL="914400" lvl="1" indent="-457200" algn="ctr">
              <a:buFont typeface="Wingdings" pitchFamily="2" charset="2"/>
              <a:buChar char="v"/>
            </a:pPr>
            <a:r>
              <a:rPr lang="bn-BD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চাষযোগ্য মাছের </a:t>
            </a:r>
            <a:r>
              <a:rPr lang="bn-BD" sz="240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তালিকা</a:t>
            </a:r>
            <a:r>
              <a:rPr lang="bn-BD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তৈরি করে শ্রেণীতে উপস্থাপন করবে।</a:t>
            </a:r>
            <a:endParaRPr lang="en-US" sz="2400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3289238" y="1828800"/>
            <a:ext cx="609600" cy="838200"/>
          </a:xfrm>
          <a:prstGeom prst="downArrow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05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19493" y="457200"/>
            <a:ext cx="49904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সবাইকে ধন্যবাদ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80530"/>
            <a:ext cx="6705600" cy="326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77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1413</TotalTime>
  <Words>194</Words>
  <Application>Microsoft Office PowerPoint</Application>
  <PresentationFormat>On-screen Show (4:3)</PresentationFormat>
  <Paragraphs>61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স্বাদু পানির মাছ।</vt:lpstr>
      <vt:lpstr>স্বাদু পানির মাছ।</vt:lpstr>
      <vt:lpstr>স্বাদু পানির মাছ।</vt:lpstr>
      <vt:lpstr>২। লোনা পানির মাছ। </vt:lpstr>
      <vt:lpstr>৩। চাষযোগ্য কয়েকটি মাছ।</vt:lpstr>
      <vt:lpstr>চাষযোগ্য মাছ।</vt:lpstr>
      <vt:lpstr>চাষযোগ্য মাছ।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LIMA</dc:creator>
  <cp:lastModifiedBy>LIMA</cp:lastModifiedBy>
  <cp:revision>250</cp:revision>
  <dcterms:created xsi:type="dcterms:W3CDTF">2013-09-16T04:47:53Z</dcterms:created>
  <dcterms:modified xsi:type="dcterms:W3CDTF">2013-09-23T06:29:53Z</dcterms:modified>
</cp:coreProperties>
</file>