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sldIdLst>
    <p:sldId id="256" r:id="rId2"/>
    <p:sldId id="286" r:id="rId3"/>
    <p:sldId id="287" r:id="rId4"/>
    <p:sldId id="288" r:id="rId5"/>
    <p:sldId id="289" r:id="rId6"/>
    <p:sldId id="291" r:id="rId7"/>
    <p:sldId id="261" r:id="rId8"/>
    <p:sldId id="260" r:id="rId9"/>
    <p:sldId id="298" r:id="rId10"/>
    <p:sldId id="296" r:id="rId11"/>
    <p:sldId id="305" r:id="rId12"/>
    <p:sldId id="311" r:id="rId13"/>
    <p:sldId id="263" r:id="rId14"/>
    <p:sldId id="306" r:id="rId15"/>
    <p:sldId id="262" r:id="rId16"/>
    <p:sldId id="278" r:id="rId17"/>
    <p:sldId id="265" r:id="rId18"/>
    <p:sldId id="275" r:id="rId19"/>
    <p:sldId id="269" r:id="rId20"/>
    <p:sldId id="282" r:id="rId21"/>
    <p:sldId id="283" r:id="rId22"/>
    <p:sldId id="309" r:id="rId23"/>
    <p:sldId id="284" r:id="rId24"/>
    <p:sldId id="272" r:id="rId25"/>
    <p:sldId id="273" r:id="rId26"/>
    <p:sldId id="281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1170"/>
    <a:srgbClr val="000000"/>
    <a:srgbClr val="003366"/>
    <a:srgbClr val="0099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EA079-20F4-490A-B00D-D2EE0A22FEB4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6CDA6-73F5-40DA-9CDC-DA6866BE6AF4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824245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6CDA6-73F5-40DA-9CDC-DA6866BE6AF4}" type="slidenum">
              <a:rPr lang="en-ZW" smtClean="0"/>
              <a:t>1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428968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6CDA6-73F5-40DA-9CDC-DA6866BE6AF4}" type="slidenum">
              <a:rPr lang="en-ZW" smtClean="0"/>
              <a:t>2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574052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6CDA6-73F5-40DA-9CDC-DA6866BE6AF4}" type="slidenum">
              <a:rPr lang="en-ZW" smtClean="0"/>
              <a:t>7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31483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ZW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AFF6C5E-BE76-451D-ACFA-44FE4FF0F621}" type="datetimeFigureOut">
              <a:rPr lang="en-ZW" smtClean="0"/>
              <a:t>9/23/2013</a:t>
            </a:fld>
            <a:endParaRPr lang="en-Z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Z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EB1DD05-FECD-4DAA-A8EF-A211A4B63DCC}" type="slidenum">
              <a:rPr lang="en-ZW" smtClean="0"/>
              <a:t>‹#›</a:t>
            </a:fld>
            <a:endParaRPr lang="en-Z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fir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4636"/>
            <a:ext cx="8534400" cy="691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flipH="1">
            <a:off x="1714500" y="5181600"/>
            <a:ext cx="5715000" cy="144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/>
              <a:t> </a:t>
            </a:r>
            <a:r>
              <a:rPr lang="bn-BD" sz="8800" dirty="0" smtClean="0">
                <a:solidFill>
                  <a:srgbClr val="002060"/>
                </a:solidFill>
              </a:rPr>
              <a:t>স্বাগতম</a:t>
            </a:r>
            <a:endParaRPr lang="en-ZW" sz="8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40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4600" y="1340703"/>
            <a:ext cx="3510897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রোমা আক্তার</a:t>
            </a:r>
            <a:endParaRPr lang="en-US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07420" y="2209800"/>
            <a:ext cx="5529078" cy="830997"/>
          </a:xfrm>
          <a:prstGeom prst="rect">
            <a:avLst/>
          </a:prstGeom>
          <a:solidFill>
            <a:srgbClr val="0099CC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নারান্দী উচ্চ বিদ্যালয়</a:t>
            </a:r>
            <a:endParaRPr lang="en-US" sz="4800" b="1" cap="none" spc="0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2366589" y="3429000"/>
            <a:ext cx="45719" cy="152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11" name="Rectangle 10"/>
          <p:cNvSpPr/>
          <p:nvPr/>
        </p:nvSpPr>
        <p:spPr>
          <a:xfrm>
            <a:off x="1219200" y="3196679"/>
            <a:ext cx="6972300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ln/>
                <a:solidFill>
                  <a:srgbClr val="EF1170"/>
                </a:solidFill>
              </a:rPr>
              <a:t>সহকারী শিক্ষক(কম্পিউটার)</a:t>
            </a:r>
            <a:endParaRPr lang="en-US" sz="4400" b="1" cap="none" spc="0" dirty="0">
              <a:ln/>
              <a:solidFill>
                <a:srgbClr val="EF1170"/>
              </a:soli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4114800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79634" y="2967335"/>
            <a:ext cx="268316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5400" y="4104564"/>
            <a:ext cx="67818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পাকুন্দিয়া,কিশোরগঞ্জ।</a:t>
            </a:r>
            <a:endParaRPr lang="en-US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80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838199"/>
            <a:ext cx="5905499" cy="1015663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শ্রেণী -৭ম</a:t>
            </a:r>
            <a:endParaRPr 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2529" y="2058608"/>
            <a:ext cx="6679691" cy="92333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বিষয়-সাধারণ বিজ্ঞান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2529" y="3200400"/>
            <a:ext cx="6679691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অধ্যায়-এয়োদশ</a:t>
            </a:r>
            <a:endParaRPr lang="en-US" sz="6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4459" y="4343399"/>
            <a:ext cx="6785141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সময়-৫০মিনিট</a:t>
            </a:r>
            <a:endParaRPr lang="en-US" sz="6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254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Desktop\a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85800"/>
            <a:ext cx="7239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1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OEL\Desktop\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73152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12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7056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2">
                <a:lumMod val="60000"/>
                <a:lumOff val="40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3612" y="2667000"/>
            <a:ext cx="7311788" cy="21236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 </a:t>
            </a:r>
            <a:r>
              <a:rPr lang="bn-BD" sz="6600" dirty="0" smtClean="0"/>
              <a:t>প্রাকৃতিক পরিবেশ এবং দূষণ</a:t>
            </a:r>
            <a:r>
              <a:rPr lang="en-US" sz="6600" dirty="0"/>
              <a:t>|</a:t>
            </a:r>
            <a:endParaRPr lang="en-ZW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871182"/>
            <a:ext cx="54864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/>
              <a:t>আজকের পাঠ</a:t>
            </a:r>
            <a:endParaRPr lang="en-ZW" sz="7200" dirty="0"/>
          </a:p>
        </p:txBody>
      </p:sp>
    </p:spTree>
    <p:extLst>
      <p:ext uri="{BB962C8B-B14F-4D97-AF65-F5344CB8AC3E}">
        <p14:creationId xmlns:p14="http://schemas.microsoft.com/office/powerpoint/2010/main" val="377710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70899"/>
            <a:ext cx="8153400" cy="501675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          এই পাঠ শেষ শিক্ষার্থীরা</a:t>
            </a:r>
            <a:r>
              <a:rPr lang="en-US" sz="3200" dirty="0" smtClean="0"/>
              <a:t>-</a:t>
            </a:r>
            <a:endParaRPr lang="bn-BD" sz="3200" dirty="0" smtClean="0"/>
          </a:p>
          <a:p>
            <a:endParaRPr lang="bn-BD" sz="3200" dirty="0" smtClean="0"/>
          </a:p>
          <a:p>
            <a:r>
              <a:rPr lang="bn-BD" sz="3200" dirty="0" smtClean="0"/>
              <a:t>   ১। পরিবেশ দূষণ কি ব্যাখা করতে পারবে।</a:t>
            </a:r>
          </a:p>
          <a:p>
            <a:endParaRPr lang="bn-BD" sz="3200" b="1" dirty="0" smtClean="0"/>
          </a:p>
          <a:p>
            <a:r>
              <a:rPr lang="bn-BD" sz="3200" dirty="0" smtClean="0"/>
              <a:t>   ২। পরিবেশের  উপাদান সমূহ দূষনের</a:t>
            </a:r>
            <a:r>
              <a:rPr lang="en-US" sz="3200" dirty="0" smtClean="0"/>
              <a:t> </a:t>
            </a:r>
            <a:r>
              <a:rPr lang="bn-BD" sz="3200" dirty="0" smtClean="0"/>
              <a:t>কারণ </a:t>
            </a:r>
            <a:r>
              <a:rPr lang="en-US" sz="3200" dirty="0" smtClean="0"/>
              <a:t>      </a:t>
            </a:r>
          </a:p>
          <a:p>
            <a:r>
              <a:rPr lang="en-US" sz="3200" dirty="0" smtClean="0"/>
              <a:t>     </a:t>
            </a:r>
            <a:r>
              <a:rPr lang="bn-BD" sz="3200" dirty="0" smtClean="0"/>
              <a:t>   বর্ণনা</a:t>
            </a:r>
            <a:r>
              <a:rPr lang="en-US" sz="3200" dirty="0" smtClean="0"/>
              <a:t> </a:t>
            </a:r>
            <a:r>
              <a:rPr lang="bn-BD" sz="3200" dirty="0" smtClean="0"/>
              <a:t>করতে পারবে।</a:t>
            </a:r>
          </a:p>
          <a:p>
            <a:r>
              <a:rPr lang="bn-BD" sz="3200" dirty="0" smtClean="0"/>
              <a:t>  ৩।  পরিবেশ দূষণের প্রভাবে কিকি সমস্যা  </a:t>
            </a:r>
          </a:p>
          <a:p>
            <a:r>
              <a:rPr lang="bn-BD" sz="3200" dirty="0"/>
              <a:t> </a:t>
            </a:r>
            <a:r>
              <a:rPr lang="bn-BD" sz="3200" dirty="0" smtClean="0"/>
              <a:t>      হচ্ছে তা চিহ্নিত করতে পারবে।</a:t>
            </a:r>
          </a:p>
          <a:p>
            <a:r>
              <a:rPr lang="bn-BD" sz="3200" dirty="0" smtClean="0"/>
              <a:t>   ৪। পরিবেশ দূষণ রোধে কি কি পদক্ষেপ  </a:t>
            </a:r>
          </a:p>
          <a:p>
            <a:r>
              <a:rPr lang="bn-BD" sz="3200" dirty="0"/>
              <a:t> </a:t>
            </a:r>
            <a:r>
              <a:rPr lang="bn-BD" sz="3200" dirty="0" smtClean="0"/>
              <a:t>      নেওয়া দরকার  চিহ্নিত করতে পারবে।</a:t>
            </a:r>
            <a:endParaRPr lang="en-ZW" sz="3200" dirty="0"/>
          </a:p>
        </p:txBody>
      </p:sp>
    </p:spTree>
    <p:extLst>
      <p:ext uri="{BB962C8B-B14F-4D97-AF65-F5344CB8AC3E}">
        <p14:creationId xmlns:p14="http://schemas.microsoft.com/office/powerpoint/2010/main" val="39600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\Desktop\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7686"/>
            <a:ext cx="7620000" cy="540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4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DOEL\Desktop\www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06" y="762000"/>
            <a:ext cx="739879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63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\Desktop\4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4698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7400" y="5750734"/>
            <a:ext cx="5943600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tx2">
                    <a:lumMod val="75000"/>
                  </a:schemeClr>
                </a:solidFill>
              </a:rPr>
              <a:t>খোলা জায়গায়</a:t>
            </a:r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</a:rPr>
              <a:t> ময়লা</a:t>
            </a:r>
            <a:endParaRPr lang="en-ZW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3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Desktop\www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609600"/>
            <a:ext cx="75438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8400" y="5776438"/>
            <a:ext cx="35814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</a:rPr>
              <a:t>কীটনাশক প্রয়োগ</a:t>
            </a:r>
            <a:endParaRPr lang="en-ZW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28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\Desktop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399"/>
            <a:ext cx="7848600" cy="4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43745" y="64886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sp>
        <p:nvSpPr>
          <p:cNvPr id="2" name="TextBox 1"/>
          <p:cNvSpPr txBox="1"/>
          <p:nvPr/>
        </p:nvSpPr>
        <p:spPr>
          <a:xfrm>
            <a:off x="2412133" y="4876800"/>
            <a:ext cx="4673023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</a:t>
            </a:r>
            <a:r>
              <a:rPr lang="bn-BD" sz="3200" dirty="0" smtClean="0"/>
              <a:t>প্লাস্টিকওপলিথিনের স্তুপ</a:t>
            </a:r>
            <a:endParaRPr lang="en-ZW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400453" y="5462923"/>
            <a:ext cx="482686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মাটি দূষণ</a:t>
            </a:r>
            <a:endParaRPr lang="en-ZW" sz="4800" dirty="0"/>
          </a:p>
        </p:txBody>
      </p:sp>
    </p:spTree>
    <p:extLst>
      <p:ext uri="{BB962C8B-B14F-4D97-AF65-F5344CB8AC3E}">
        <p14:creationId xmlns:p14="http://schemas.microsoft.com/office/powerpoint/2010/main" val="66508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Desktop\tt -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8486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66966" y="5181600"/>
            <a:ext cx="6429233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</a:rPr>
              <a:t>মিলের কালো ধোঁয়া</a:t>
            </a:r>
            <a:endParaRPr lang="en-ZW" sz="4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7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14478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pic>
        <p:nvPicPr>
          <p:cNvPr id="1026" name="Picture 2" descr="C:\Users\DOEL\Desktop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1" y="403283"/>
            <a:ext cx="8001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2200" y="4800600"/>
            <a:ext cx="50292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যানবাহনের ধোঁয়া</a:t>
            </a:r>
            <a:endParaRPr lang="en-ZW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413948" y="5508486"/>
            <a:ext cx="49530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বায়ু দূষণ</a:t>
            </a:r>
            <a:endParaRPr lang="en-ZW" sz="5400" dirty="0"/>
          </a:p>
        </p:txBody>
      </p:sp>
    </p:spTree>
    <p:extLst>
      <p:ext uri="{BB962C8B-B14F-4D97-AF65-F5344CB8AC3E}">
        <p14:creationId xmlns:p14="http://schemas.microsoft.com/office/powerpoint/2010/main" val="238698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973" y="1452813"/>
            <a:ext cx="7835900" cy="258532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পরিবেশ দূষণ এর ফলে </a:t>
            </a:r>
          </a:p>
          <a:p>
            <a:pPr algn="ctr"/>
            <a:r>
              <a:rPr lang="bn-BD" sz="5400" dirty="0"/>
              <a:t> </a:t>
            </a:r>
            <a:r>
              <a:rPr lang="bn-BD" sz="5400" dirty="0" smtClean="0"/>
              <a:t> কিকি সমস্যার সৃষ্টি হচ্ছে তা নিম্ম রূপঃ- </a:t>
            </a:r>
            <a:endParaRPr lang="en-ZW" sz="5400" dirty="0"/>
          </a:p>
        </p:txBody>
      </p:sp>
    </p:spTree>
    <p:extLst>
      <p:ext uri="{BB962C8B-B14F-4D97-AF65-F5344CB8AC3E}">
        <p14:creationId xmlns:p14="http://schemas.microsoft.com/office/powerpoint/2010/main" val="108636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3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68" y="509032"/>
            <a:ext cx="4189056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6900" y="5359231"/>
            <a:ext cx="34290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শ্বাস কষ্ট </a:t>
            </a:r>
            <a:endParaRPr lang="en-ZW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5807364" y="1936234"/>
            <a:ext cx="1660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sp>
        <p:nvSpPr>
          <p:cNvPr id="10" name="TextBox 9"/>
          <p:cNvSpPr txBox="1"/>
          <p:nvPr/>
        </p:nvSpPr>
        <p:spPr>
          <a:xfrm>
            <a:off x="5791200" y="2362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pic>
        <p:nvPicPr>
          <p:cNvPr id="9" name="Picture 2" descr="C:\Users\DOEL\Desktop\rive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9032"/>
            <a:ext cx="3882843" cy="454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334000" y="5791200"/>
            <a:ext cx="317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sp>
        <p:nvSpPr>
          <p:cNvPr id="13" name="TextBox 12"/>
          <p:cNvSpPr txBox="1"/>
          <p:nvPr/>
        </p:nvSpPr>
        <p:spPr>
          <a:xfrm>
            <a:off x="4720487" y="5129480"/>
            <a:ext cx="3962956" cy="1323439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</a:rPr>
              <a:t>নীচু জমি সমুদ্রে ডুবে যাবে</a:t>
            </a:r>
            <a:endParaRPr lang="en-ZW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0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3900" y="15875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pic>
        <p:nvPicPr>
          <p:cNvPr id="5122" name="Picture 2" descr="C:\Users\DOEL\Desktop\bristy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81000"/>
            <a:ext cx="4191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5334000"/>
            <a:ext cx="396875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এসিড</a:t>
            </a:r>
            <a:r>
              <a:rPr lang="bn-BD" sz="6000" dirty="0" smtClean="0"/>
              <a:t> বৃষ্টি</a:t>
            </a:r>
            <a:endParaRPr lang="en-ZW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5727700" y="914400"/>
            <a:ext cx="303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sp>
        <p:nvSpPr>
          <p:cNvPr id="8" name="TextBox 7"/>
          <p:cNvSpPr txBox="1"/>
          <p:nvPr/>
        </p:nvSpPr>
        <p:spPr>
          <a:xfrm>
            <a:off x="5880100" y="1066800"/>
            <a:ext cx="303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pic>
        <p:nvPicPr>
          <p:cNvPr id="5123" name="Picture 3" descr="C:\Users\DOEL\Desktop\bris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610632"/>
            <a:ext cx="4305300" cy="449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88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DOEL\Desktop\3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4191000" cy="416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OEL\Desktop\3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3860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4938354"/>
            <a:ext cx="32004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3">
                    <a:lumMod val="50000"/>
                  </a:schemeClr>
                </a:solidFill>
              </a:rPr>
              <a:t>ডায়রিয়া</a:t>
            </a:r>
            <a:endParaRPr lang="en-ZW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39436" y="5051748"/>
            <a:ext cx="350520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</a:rPr>
              <a:t>টাইফয়েড</a:t>
            </a:r>
            <a:endParaRPr lang="en-ZW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5834390"/>
            <a:ext cx="72390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bn-BD" dirty="0" smtClean="0"/>
              <a:t>    </a:t>
            </a:r>
            <a:r>
              <a:rPr lang="bn-BD" sz="2800" dirty="0" smtClean="0"/>
              <a:t>পানি দূষণের কারনে হয়ে থাকে</a:t>
            </a:r>
            <a:endParaRPr lang="en-ZW" sz="2800" dirty="0"/>
          </a:p>
        </p:txBody>
      </p:sp>
    </p:spTree>
    <p:extLst>
      <p:ext uri="{BB962C8B-B14F-4D97-AF65-F5344CB8AC3E}">
        <p14:creationId xmlns:p14="http://schemas.microsoft.com/office/powerpoint/2010/main" val="415371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454406"/>
            <a:ext cx="79248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0000"/>
                </a:solidFill>
              </a:rPr>
              <a:t>   পরিবেশ দূষণপ্রতিরোধের </a:t>
            </a:r>
          </a:p>
          <a:p>
            <a:pPr algn="ctr"/>
            <a:r>
              <a:rPr lang="bn-BD" sz="4800" dirty="0" smtClean="0">
                <a:solidFill>
                  <a:srgbClr val="000000"/>
                </a:solidFill>
              </a:rPr>
              <a:t> উপায় সমূহঃ-</a:t>
            </a:r>
            <a:endParaRPr lang="en-ZW" sz="4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6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f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58" y="306416"/>
            <a:ext cx="4241042" cy="4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5041612"/>
            <a:ext cx="4038600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রাস্তার দুই পাশে গাছ লাগানো</a:t>
            </a:r>
            <a:endParaRPr lang="en-ZW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DOEL\Desktop\ff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85800"/>
            <a:ext cx="3886200" cy="442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00600" y="5388899"/>
            <a:ext cx="3581400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5">
                    <a:lumMod val="50000"/>
                  </a:schemeClr>
                </a:solidFill>
              </a:rPr>
              <a:t> বনায়ণ সৃষ্টি</a:t>
            </a:r>
            <a:endParaRPr lang="en-ZW" sz="4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8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\Desktop\ai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7724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22946" y="5638800"/>
            <a:ext cx="55626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EF1170"/>
                </a:solidFill>
              </a:rPr>
              <a:t>বিদ্যালয়ের মাঠেগাছ লাগানো                  </a:t>
            </a:r>
            <a:endParaRPr lang="en-ZW" sz="3600" dirty="0">
              <a:solidFill>
                <a:srgbClr val="EF11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46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5240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W" dirty="0"/>
          </a:p>
        </p:txBody>
      </p:sp>
      <p:pic>
        <p:nvPicPr>
          <p:cNvPr id="2050" name="Picture 2" descr="C:\Users\DOEL\Desktop\4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04800"/>
            <a:ext cx="45212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0076" y="5715000"/>
            <a:ext cx="421052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কম্পোট সার প্রয়োগ</a:t>
            </a:r>
            <a:endParaRPr lang="en-ZW" sz="3600" dirty="0"/>
          </a:p>
        </p:txBody>
      </p:sp>
      <p:pic>
        <p:nvPicPr>
          <p:cNvPr id="2051" name="Picture 3" descr="C:\Users\DOEL\Desktop\4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4625"/>
            <a:ext cx="3657600" cy="522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29200" y="5791487"/>
            <a:ext cx="36576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 গোবর সার প্রয়োগ</a:t>
            </a:r>
            <a:endParaRPr lang="en-ZW" sz="3200" dirty="0"/>
          </a:p>
        </p:txBody>
      </p:sp>
    </p:spTree>
    <p:extLst>
      <p:ext uri="{BB962C8B-B14F-4D97-AF65-F5344CB8AC3E}">
        <p14:creationId xmlns:p14="http://schemas.microsoft.com/office/powerpoint/2010/main" val="422117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218208"/>
            <a:ext cx="7924800" cy="32316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 </a:t>
            </a:r>
            <a:r>
              <a:rPr lang="bn-BD" sz="4400" dirty="0" smtClean="0"/>
              <a:t>দলীয় </a:t>
            </a:r>
            <a:r>
              <a:rPr lang="bn-BD" sz="4400" dirty="0"/>
              <a:t>কাজ-</a:t>
            </a:r>
          </a:p>
          <a:p>
            <a:r>
              <a:rPr lang="bn-BD" sz="3200" dirty="0" smtClean="0"/>
              <a:t>১- গোলাপ---তোমার আশেপাশের এলাকা কিকি </a:t>
            </a:r>
            <a:r>
              <a:rPr lang="en-US" sz="3200" dirty="0" smtClean="0"/>
              <a:t>  </a:t>
            </a:r>
            <a:r>
              <a:rPr lang="bn-BD" sz="3200" dirty="0" smtClean="0"/>
              <a:t>ভাবে দূষিত হচ্ছ তা লিপিবদ্ধকর ।</a:t>
            </a:r>
          </a:p>
          <a:p>
            <a:r>
              <a:rPr lang="bn-BD" sz="3200" dirty="0" smtClean="0"/>
              <a:t>২-শাপলা---কোন কোন পদক্ষেপ  গ্রহনের </a:t>
            </a:r>
            <a:r>
              <a:rPr lang="en-US" sz="3200" dirty="0" smtClean="0"/>
              <a:t>    </a:t>
            </a:r>
            <a:r>
              <a:rPr lang="bn-BD" sz="3200" dirty="0" smtClean="0"/>
              <a:t>মাধ্যমে পরিবেশ দূষণ রোধকরা যায় তা   লিপিবদ্ধ কর।</a:t>
            </a:r>
            <a:r>
              <a:rPr lang="en-US" sz="3200" dirty="0" smtClean="0"/>
              <a:t>  </a:t>
            </a:r>
            <a:endParaRPr lang="bn-BD" sz="3200" dirty="0" smtClean="0"/>
          </a:p>
        </p:txBody>
      </p:sp>
    </p:spTree>
    <p:extLst>
      <p:ext uri="{BB962C8B-B14F-4D97-AF65-F5344CB8AC3E}">
        <p14:creationId xmlns:p14="http://schemas.microsoft.com/office/powerpoint/2010/main" val="423359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100" y="1436995"/>
            <a:ext cx="49530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মূল্যায়ন</a:t>
            </a:r>
            <a:endParaRPr lang="en-ZW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482600" y="2514600"/>
            <a:ext cx="8229600" cy="34778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q"/>
            </a:pP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</a:rPr>
              <a:t> বায়ু দূষণের  ৩টি কারণ লিখ ?</a:t>
            </a:r>
          </a:p>
          <a:p>
            <a:pPr algn="ctr"/>
            <a:endParaRPr lang="bn-BD" sz="4400" dirty="0" smtClean="0"/>
          </a:p>
          <a:p>
            <a:pPr marL="571500" indent="-571500">
              <a:buFont typeface="Wingdings" pitchFamily="2" charset="2"/>
              <a:buChar char="q"/>
            </a:pPr>
            <a:r>
              <a:rPr lang="bn-BD" sz="4400" dirty="0" smtClean="0"/>
              <a:t> বায়ু দূষণ রোধে ৩ টি উপায়      লিখ?</a:t>
            </a:r>
          </a:p>
          <a:p>
            <a:endParaRPr lang="en-ZW" sz="4400" dirty="0"/>
          </a:p>
        </p:txBody>
      </p:sp>
    </p:spTree>
    <p:extLst>
      <p:ext uri="{BB962C8B-B14F-4D97-AF65-F5344CB8AC3E}">
        <p14:creationId xmlns:p14="http://schemas.microsoft.com/office/powerpoint/2010/main" val="148872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2654637"/>
            <a:ext cx="792480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v"/>
            </a:pPr>
            <a:r>
              <a:rPr lang="bn-BD" sz="4800" dirty="0" smtClean="0"/>
              <a:t>তোমার আশেপাশের পরিবেশ দূষণ রোধে কিকি </a:t>
            </a:r>
            <a:r>
              <a:rPr lang="bn-BD" sz="4800" dirty="0" smtClean="0"/>
              <a:t>পদক্ষেপ নেওয়া </a:t>
            </a:r>
            <a:r>
              <a:rPr lang="bn-BD" sz="4800" dirty="0" smtClean="0"/>
              <a:t>যায় তা লিপিবদ্ধ কর। </a:t>
            </a:r>
            <a:endParaRPr lang="en-ZW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1295400"/>
            <a:ext cx="4724400" cy="10156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বাড়ির কাজঃ- </a:t>
            </a:r>
            <a:endParaRPr lang="en-ZW" sz="6000" dirty="0"/>
          </a:p>
        </p:txBody>
      </p:sp>
    </p:spTree>
    <p:extLst>
      <p:ext uri="{BB962C8B-B14F-4D97-AF65-F5344CB8AC3E}">
        <p14:creationId xmlns:p14="http://schemas.microsoft.com/office/powerpoint/2010/main" val="203545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\Desktop\fffff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57200"/>
            <a:ext cx="7010400" cy="441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90800" y="4953000"/>
            <a:ext cx="4876800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bn-BD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bn-BD" dirty="0" smtClean="0">
                <a:solidFill>
                  <a:schemeClr val="tx2">
                    <a:lumMod val="50000"/>
                  </a:schemeClr>
                </a:solidFill>
              </a:rPr>
              <a:t>                  </a:t>
            </a:r>
            <a:r>
              <a:rPr lang="bn-BD" sz="6600" dirty="0" smtClean="0">
                <a:solidFill>
                  <a:schemeClr val="tx2">
                    <a:lumMod val="50000"/>
                  </a:schemeClr>
                </a:solidFill>
              </a:rPr>
              <a:t>ধন্যবাদ</a:t>
            </a:r>
            <a:endParaRPr lang="en-ZW" sz="6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25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2009</TotalTime>
  <Words>226</Words>
  <Application>Microsoft Office PowerPoint</Application>
  <PresentationFormat>On-screen Show (4:3)</PresentationFormat>
  <Paragraphs>57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250</cp:revision>
  <dcterms:created xsi:type="dcterms:W3CDTF">2013-09-18T04:13:31Z</dcterms:created>
  <dcterms:modified xsi:type="dcterms:W3CDTF">2013-09-23T06:53:53Z</dcterms:modified>
</cp:coreProperties>
</file>