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D08E4-B69E-44BA-81BB-15CF0650AE94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9E4130B-D673-456C-BFC8-673A485E74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D08E4-B69E-44BA-81BB-15CF0650AE94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4130B-D673-456C-BFC8-673A485E74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D08E4-B69E-44BA-81BB-15CF0650AE94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4130B-D673-456C-BFC8-673A485E74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9AD08E4-B69E-44BA-81BB-15CF0650AE94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89E4130B-D673-456C-BFC8-673A485E74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D08E4-B69E-44BA-81BB-15CF0650AE94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4130B-D673-456C-BFC8-673A485E74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D08E4-B69E-44BA-81BB-15CF0650AE94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4130B-D673-456C-BFC8-673A485E74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4130B-D673-456C-BFC8-673A485E74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D08E4-B69E-44BA-81BB-15CF0650AE94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D08E4-B69E-44BA-81BB-15CF0650AE94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4130B-D673-456C-BFC8-673A485E74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D08E4-B69E-44BA-81BB-15CF0650AE94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4130B-D673-456C-BFC8-673A485E74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9AD08E4-B69E-44BA-81BB-15CF0650AE94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9E4130B-D673-456C-BFC8-673A485E74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D08E4-B69E-44BA-81BB-15CF0650AE94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9E4130B-D673-456C-BFC8-673A485E74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9AD08E4-B69E-44BA-81BB-15CF0650AE94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89E4130B-D673-456C-BFC8-673A485E74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ttc\Desktop\5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2209800"/>
            <a:ext cx="5562600" cy="41148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3" name="TextBox 2"/>
          <p:cNvSpPr txBox="1"/>
          <p:nvPr/>
        </p:nvSpPr>
        <p:spPr>
          <a:xfrm>
            <a:off x="1371600" y="0"/>
            <a:ext cx="63246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166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66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133600" y="304800"/>
            <a:ext cx="4800600" cy="20574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48000" y="609600"/>
            <a:ext cx="3124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2895600"/>
            <a:ext cx="84582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১। বাংলাদেশের চারটি নদীর নাম বল।</a:t>
            </a:r>
          </a:p>
          <a:p>
            <a:r>
              <a:rPr lang="bn-BD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২। বাংলাদেশের অন্যতম প্রধান নদীর নাম কি </a:t>
            </a:r>
            <a:r>
              <a:rPr lang="bn-BD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? </a:t>
            </a:r>
          </a:p>
          <a:p>
            <a:r>
              <a:rPr lang="bn-BD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৩। যমুনার প্রধান উপনদী কি কি?</a:t>
            </a:r>
            <a:endParaRPr lang="en-US" sz="2800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3200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3200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09800" y="381000"/>
            <a:ext cx="4495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0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বাড়ীর কাজঃ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2133600"/>
            <a:ext cx="8915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   ১। অর্থনৈতিক উন্নয়নে নদীর গুরুত্ব বর্ননা কর।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7-Point Star 4"/>
          <p:cNvSpPr/>
          <p:nvPr/>
        </p:nvSpPr>
        <p:spPr>
          <a:xfrm>
            <a:off x="1981200" y="609600"/>
            <a:ext cx="5257800" cy="4648200"/>
          </a:xfrm>
          <a:prstGeom prst="star7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95600" y="2316540"/>
            <a:ext cx="3429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685800"/>
            <a:ext cx="464820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পরিচিত</a:t>
            </a:r>
          </a:p>
          <a:p>
            <a: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মোঃ আব্দুর  রহিম 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সহকারী (কম্পিউটার)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হাজী ওয়াজেদ আলী মাধ্যমিক বিদ্যালয় 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ভেড়ামারা, কুষ্টিয়া।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05400" y="990600"/>
            <a:ext cx="3810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শ্রেণী- নবম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বিষয়ঃ- সামাজিক বিজ্ঞান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পাঠ- নদী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457200"/>
            <a:ext cx="541020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8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   শিখন ফলঃ</a:t>
            </a:r>
          </a:p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2514600"/>
            <a:ext cx="906780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১। বাংলাদেশের প্রধান প্রধান নদী গুলোর নাম কি তা বলতে পারবে।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২। পদ্মা নদী বাংলাদেশের কোন কোন জেলার উপর দিয়ে প্রবাহিত হয়েছে তা বলতে পারবে।</a:t>
            </a:r>
            <a:endParaRPr lang="bn-BD" sz="3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৩। বাংলাদেশের নদীর  বৈশিষ্ট্য কি তা বলতে পারবে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4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228600"/>
            <a:ext cx="2514600" cy="31242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" name="Picture 4" descr="1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0" y="3733800"/>
            <a:ext cx="2590800" cy="28956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6" name="Picture 5" descr="13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28600"/>
            <a:ext cx="2686050" cy="32004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pic>
        <p:nvPicPr>
          <p:cNvPr id="7" name="Picture 6" descr="78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9800" y="3657600"/>
            <a:ext cx="2809875" cy="29718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8" name="Picture 7" descr="15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2400" y="3733800"/>
            <a:ext cx="2819400" cy="2819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" name="Picture 9" descr="16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57622" y="228600"/>
            <a:ext cx="2833577" cy="31242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057400" y="609600"/>
            <a:ext cx="5029200" cy="2286000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743200" y="1219200"/>
            <a:ext cx="3657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পাঠ - শিরোনাম</a:t>
            </a:r>
            <a:endParaRPr lang="en-US" sz="54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05000" y="3810000"/>
            <a:ext cx="4876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বাংলাদেশের নদী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52400"/>
            <a:ext cx="3048000" cy="2667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5" name="Picture 4" descr="1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5400" y="152401"/>
            <a:ext cx="3305175" cy="2590800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pic>
        <p:nvPicPr>
          <p:cNvPr id="6" name="Picture 5" descr="24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3429000"/>
            <a:ext cx="3048000" cy="2847975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pic>
        <p:nvPicPr>
          <p:cNvPr id="7" name="Picture 6" descr="11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05400" y="3505200"/>
            <a:ext cx="3276600" cy="281940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9" name="TextBox 8"/>
          <p:cNvSpPr txBox="1"/>
          <p:nvPr/>
        </p:nvSpPr>
        <p:spPr>
          <a:xfrm>
            <a:off x="304800" y="2971800"/>
            <a:ext cx="358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পদ্মা নদী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562600" y="2971800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মেঘনা নদী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" y="6400800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যমুনা নদী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10200" y="6477000"/>
            <a:ext cx="304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কর্নফুলী নদী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1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3352800"/>
            <a:ext cx="3505200" cy="2819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7" name="Picture 6" descr="2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52400"/>
            <a:ext cx="3581400" cy="2667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" name="Picture 7" descr="9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6800" y="3429000"/>
            <a:ext cx="3810000" cy="2667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9" name="TextBox 8"/>
          <p:cNvSpPr txBox="1"/>
          <p:nvPr/>
        </p:nvSpPr>
        <p:spPr>
          <a:xfrm>
            <a:off x="5181600" y="2895600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নদীতে মাছ ধরছে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1" name="Picture 10" descr="24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76800" y="152400"/>
            <a:ext cx="3733800" cy="2667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sp>
        <p:nvSpPr>
          <p:cNvPr id="13" name="TextBox 12"/>
          <p:cNvSpPr txBox="1"/>
          <p:nvPr/>
        </p:nvSpPr>
        <p:spPr>
          <a:xfrm>
            <a:off x="457200" y="6400800"/>
            <a:ext cx="342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মাছ বিক্রি হচ্ছে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257800" y="6248400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ইলিশ মাছ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47800" y="2895600"/>
            <a:ext cx="1905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নদীতে মাছ ধরছে</a:t>
            </a:r>
            <a:endParaRPr lang="en-US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  <p:bldP spid="15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10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6800" y="304800"/>
            <a:ext cx="3810000" cy="4572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7" name="Picture 6" descr="i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228600"/>
            <a:ext cx="3505200" cy="4724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1" name="TextBox 10"/>
          <p:cNvSpPr txBox="1"/>
          <p:nvPr/>
        </p:nvSpPr>
        <p:spPr>
          <a:xfrm>
            <a:off x="609600" y="5257800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নৌকা বাইস খেলা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48200" y="5257800"/>
            <a:ext cx="297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বিদ্যুৎ উৎপাদন কেন্দ্র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Preparation 3"/>
          <p:cNvSpPr/>
          <p:nvPr/>
        </p:nvSpPr>
        <p:spPr>
          <a:xfrm>
            <a:off x="1143000" y="304800"/>
            <a:ext cx="6248400" cy="1676400"/>
          </a:xfrm>
          <a:prstGeom prst="flowChartPreparation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438400" y="533400"/>
            <a:ext cx="388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7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3352800"/>
            <a:ext cx="8610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বাংলাদেশের প্রধান দু’টি নদীর সম্পর্কে বর্ননা কর।</a:t>
            </a:r>
            <a:endParaRPr lang="en-US" sz="2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179</TotalTime>
  <Words>146</Words>
  <Application>Microsoft Office PowerPoint</Application>
  <PresentationFormat>On-screen Show (4:3)</PresentationFormat>
  <Paragraphs>35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Paper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ttc</dc:creator>
  <cp:lastModifiedBy>TSS</cp:lastModifiedBy>
  <cp:revision>79</cp:revision>
  <dcterms:created xsi:type="dcterms:W3CDTF">2012-12-11T06:34:44Z</dcterms:created>
  <dcterms:modified xsi:type="dcterms:W3CDTF">2013-09-23T05:54:39Z</dcterms:modified>
</cp:coreProperties>
</file>