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3" r:id="rId2"/>
    <p:sldId id="259" r:id="rId3"/>
    <p:sldId id="264" r:id="rId4"/>
    <p:sldId id="260" r:id="rId5"/>
    <p:sldId id="256" r:id="rId6"/>
    <p:sldId id="261" r:id="rId7"/>
    <p:sldId id="262" r:id="rId8"/>
    <p:sldId id="25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306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6EBDE-571C-47A6-B028-6ECEEE996DF7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33483-73E0-4300-B2DA-4AD163E3B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47BAE-2CF3-4F29-BFE8-1F85D44168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A875BC59-97E8-4F19-8F27-D14E5CA306A0}" type="datetime1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9B1A-8F7A-419E-9306-B415E6E110AA}" type="datetime1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3648-D20E-4662-AE2B-C2818772EF57}" type="datetime1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B04-2F05-42F5-BEC3-A0C687D20C63}" type="datetime1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2D13-91D6-46F2-8792-E06A0D3C2D49}" type="datetime1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CD0-46AE-4CBB-BC33-0345C602AF4F}" type="datetime1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B91-0BF7-45A1-9380-19078E5FBA8E}" type="datetime1">
              <a:rPr lang="en-US" smtClean="0"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0C57-8D85-4041-A6FA-74E7DAF214E7}" type="datetime1">
              <a:rPr lang="en-US" smtClean="0"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BCBB-76B6-40DE-87F7-53EE03739FDE}" type="datetime1">
              <a:rPr lang="en-US" smtClean="0"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24EA-7E24-4814-B4B1-1BBAA16F8405}" type="datetime1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3587-8F77-4DD6-83DD-9E1AF2134C3F}" type="datetime1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A50F76B3-60EA-46A6-A035-9712F8E2DE8E}" type="datetime1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67D3CA43-78AA-43D3-887F-23C8A6F6E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3008313" cy="793750"/>
          </a:xfrm>
        </p:spPr>
        <p:txBody>
          <a:bodyPr/>
          <a:lstStyle/>
          <a:p>
            <a:pPr algn="ctr">
              <a:defRPr/>
            </a:pPr>
            <a:r>
              <a:rPr lang="bn-BD" sz="4400" u="wavyDbl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wavyDbl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505200" cy="4983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উ‍ৎপল বিশ্বাস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bn-BD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মণিরামপুর, যশোর</a:t>
            </a:r>
            <a:r>
              <a:rPr lang="bn-BD" sz="2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0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9ম-১০ম</a:t>
            </a:r>
            <a:r>
              <a:rPr lang="bn-BD" sz="2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endParaRPr lang="bn-BD" sz="24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24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22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bn-BD" sz="24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মিঃ</a:t>
            </a:r>
          </a:p>
        </p:txBody>
      </p:sp>
      <p:pic>
        <p:nvPicPr>
          <p:cNvPr id="52227" name="Content Placeholder 5" descr="Maa T.com_panjia (15)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1981200"/>
            <a:ext cx="4010025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381000"/>
            <a:ext cx="46482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8000" b="1" u="dotted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u="dotted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7E16-A6E0-40DC-AC6C-29CA752F7BED}" type="datetime1">
              <a:rPr lang="en-US" smtClean="0"/>
              <a:t>9/22/2013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814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সমভূমি কী জানতে পারবে।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সমভূমির প্রকারভেদ করতে পারবে।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প্রকার সমভুমি কিভাবে তৈরী হয় ব্যাখ্যা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D96A-985F-47D7-92B3-84B2A9458D49}" type="datetime1">
              <a:rPr lang="en-US" smtClean="0"/>
              <a:t>9/22/2013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3" name="Picture 1" descr="C:\Users\UTPAL\Desktop\Class+2+land+in+the+foreground+with+Class+8+land+(Warrumbungles)+in+the+background 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6858000" cy="4591130"/>
          </a:xfrm>
          <a:prstGeom prst="rect">
            <a:avLst/>
          </a:prstGeom>
          <a:noFill/>
        </p:spPr>
      </p:pic>
      <p:pic>
        <p:nvPicPr>
          <p:cNvPr id="3074" name="Picture 2" descr="C:\Users\UTPAL\Desktop\cows22-600x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19199"/>
            <a:ext cx="7076338" cy="4729353"/>
          </a:xfrm>
          <a:prstGeom prst="rect">
            <a:avLst/>
          </a:prstGeom>
          <a:noFill/>
        </p:spPr>
      </p:pic>
      <p:pic>
        <p:nvPicPr>
          <p:cNvPr id="3075" name="Picture 3" descr="C:\Users\UTPAL\Desktop\651813_0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762000"/>
            <a:ext cx="7239000" cy="542925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2001-EBCB-4E79-8463-ADB2D92A322B}" type="datetime1">
              <a:rPr lang="en-US" smtClean="0"/>
              <a:t>9/22/2013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D5F2-D805-4E46-941F-26D391FA33AD}" type="datetime1">
              <a:rPr lang="en-US" smtClean="0"/>
              <a:t>9/22/2013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92162"/>
            <a:ext cx="8001000" cy="808038"/>
          </a:xfrm>
        </p:spPr>
        <p:txBody>
          <a:bodyPr>
            <a:no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ভিডিও চিত্রটি ভাল করে লক্ষ্য কর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19400" y="2209800"/>
          <a:ext cx="2971800" cy="2321719"/>
        </p:xfrm>
        <a:graphic>
          <a:graphicData uri="http://schemas.openxmlformats.org/presentationml/2006/ole">
            <p:oleObj spid="_x0000_s1027" name="Packager Shell Object" showAsIcon="1" r:id="rId3" imgW="914400" imgH="714240" progId="Package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0847-BE50-4009-9F6E-70BF431F72A8}" type="datetime1">
              <a:rPr lang="en-US" smtClean="0"/>
              <a:t>9/22/2013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581400" cy="1143000"/>
          </a:xfrm>
        </p:spPr>
        <p:txBody>
          <a:bodyPr>
            <a:norm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57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 ভিত্তিক বিভিন্ন প্রকার সমভূমির বর্ণনা দাও।</a:t>
            </a:r>
          </a:p>
          <a:p>
            <a:pPr algn="just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‌‌‌‌‌‌‌‘শাপলা’ দলঃ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উপকূলীয় সমভূমি ও প্লাবন সমভূমি</a:t>
            </a:r>
          </a:p>
          <a:p>
            <a:pPr algn="just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‘জবা’ দলঃ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বদ্বীপ সমভূমি ও হিমবাহ সমভূমি</a:t>
            </a:r>
          </a:p>
          <a:p>
            <a:pPr algn="just"/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‘গোলাপ’ দলঃ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লোয়েস সমভুমি, লাভা সমভুমি ও ক্ষয়জাত সমভুমি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2DDC-D0AB-4E23-BDBC-189686FA9898}" type="datetime1">
              <a:rPr lang="en-US" smtClean="0"/>
              <a:t>9/22/2013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81000"/>
            <a:ext cx="2667000" cy="1143000"/>
          </a:xfrm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840163"/>
          </a:xfrm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লোয়েস সমভূমি কী?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হিমবাহ সমভূমি বলতে কী বোঝ?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সমভূমি ব এর মতো?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লাভা কী? এর মাধ্যমে কোন সমভুমি সৃষ্টি হয়?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ক্ষয়জাত সমভুমির ১ টি উদাহরণ দাও।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009-5A98-4C9A-B07A-E013620399EE}" type="datetime1">
              <a:rPr lang="en-US" smtClean="0"/>
              <a:t>9/22/2013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1"/>
            <a:ext cx="7543800" cy="4267199"/>
          </a:xfrm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সমভূমি কাকে বলে?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সমভুমির প্রকারভেদ লিখ।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যেকোন ৩টি সমভূমির বর্ণনা দাও।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তোমার মতে কী কী কারণে সমভূমি সৃষ্টি হতে পারে?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38C9-8742-485D-935D-5A4C47E395DC}" type="datetime1">
              <a:rPr lang="en-US" smtClean="0"/>
              <a:t>9/22/2013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244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ea-cup-small-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609600"/>
            <a:ext cx="5310188" cy="398264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CA43-78AA-43D3-887F-23C8A6F6E4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1A5B-ABDA-4C57-8099-4CF2BAA7DD2B}" type="datetime1">
              <a:rPr lang="en-US" smtClean="0"/>
              <a:t>9/22/2013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Moonlight</Template>
  <TotalTime>81</TotalTime>
  <Words>152</Words>
  <Application>Microsoft Office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Moonlight</vt:lpstr>
      <vt:lpstr>Packager Shell Object</vt:lpstr>
      <vt:lpstr>পরিচিতি</vt:lpstr>
      <vt:lpstr>আচরণিক উদ্দেশ্য</vt:lpstr>
      <vt:lpstr>Slide 3</vt:lpstr>
      <vt:lpstr>সমভূমি</vt:lpstr>
      <vt:lpstr>ভিডিও চিত্রটি ভাল করে লক্ষ্য কর</vt:lpstr>
      <vt:lpstr>দলীয় কাজ</vt:lpstr>
      <vt:lpstr>মূল্যায়ন</vt:lpstr>
      <vt:lpstr>বাড়ির কাজ</vt:lpstr>
      <vt:lpstr>ধন্যবাদ</vt:lpstr>
    </vt:vector>
  </TitlesOfParts>
  <Company>COMPUTER'S PATHOLOGY @ UTTARA HM PLAZA SHOP # 35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ভিডিও চিত্রটি ভাল করে লক্ষ্য কর</dc:title>
  <dc:creator>SSA. SAZIB # 01671417741 # 01816746474</dc:creator>
  <cp:lastModifiedBy>UTPAL</cp:lastModifiedBy>
  <cp:revision>32</cp:revision>
  <dcterms:created xsi:type="dcterms:W3CDTF">2012-03-24T07:06:31Z</dcterms:created>
  <dcterms:modified xsi:type="dcterms:W3CDTF">2013-09-22T09:05:02Z</dcterms:modified>
</cp:coreProperties>
</file>