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7" r:id="rId5"/>
    <p:sldId id="268" r:id="rId6"/>
    <p:sldId id="273" r:id="rId7"/>
    <p:sldId id="275" r:id="rId8"/>
    <p:sldId id="265" r:id="rId9"/>
    <p:sldId id="260" r:id="rId10"/>
    <p:sldId id="274" r:id="rId11"/>
    <p:sldId id="269" r:id="rId12"/>
    <p:sldId id="261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A8688-36DA-48D5-9FF6-08D6133979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15C6-9F87-49AE-92DC-0D194EC0D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15C6-9F87-49AE-92DC-0D194EC0D4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6D9B-6F09-4306-8A90-5A832CFE2FB8}" type="datetime1">
              <a:rPr lang="en-US" smtClean="0"/>
              <a:t>9/2/2013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9F23-EB7C-4F29-AF0B-4E2C7208373B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80C-8CB1-4E4B-8E72-C1CA7D192546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CF0F-1430-40FD-98A9-7FC101D72560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48C-E618-44E6-A89E-98108F58A8B3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E43F-6C62-431B-BBAE-1EBDDE80FC1D}" type="datetime1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1CD9-F4CB-4A12-A8BF-216C778EB578}" type="datetime1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2AC-9A9B-422C-B218-C1E309D3E7D1}" type="datetime1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AC2A-6BF9-41D1-8F35-4C1995F98140}" type="datetime1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B12-A498-4675-AD03-D92FAF73F812}" type="datetime1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B1E2-093C-470C-A7C5-A5BCEBC40BB4}" type="datetime1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2D1A02-09FC-449D-9680-F996CE67F9D0}" type="datetime1">
              <a:rPr lang="en-US" smtClean="0"/>
              <a:t>9/2/2013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0" y="-69273"/>
            <a:ext cx="9220200" cy="68580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86000"/>
            <a:ext cx="4343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5600" y="3505200"/>
            <a:ext cx="408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dirty="0" smtClean="0"/>
              <a:t>     </a:t>
            </a:r>
            <a:r>
              <a:rPr lang="bn-BD" sz="4400" dirty="0" smtClean="0">
                <a:solidFill>
                  <a:srgbClr val="FFFF00"/>
                </a:solidFill>
              </a:rPr>
              <a:t>সু-স্বাগতম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203A-AF83-49B0-9D02-AFA79B59FDE4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7F0-3BF1-493D-9B7A-B73FE32042BD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761998" y="3048000"/>
            <a:ext cx="7924800" cy="228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3481" y="2860431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872154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1987" y="2883877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96308" y="2848708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2872154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5079" y="2860431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0308" y="2860431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0616" y="2848708"/>
            <a:ext cx="45719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52647" y="2883877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33293" y="2860431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02216" y="2860431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59416" y="2836985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6891997" y="2883877"/>
            <a:ext cx="715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278858" y="2872154"/>
            <a:ext cx="715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7702062" y="2848708"/>
            <a:ext cx="715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8088923" y="2836985"/>
            <a:ext cx="715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548555" y="1905000"/>
            <a:ext cx="169984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0600" y="3505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-7    -6    - 5     - 4    -3     -2      -1  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3505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1       2      3      4     5     6      7     8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6608" y="3505200"/>
            <a:ext cx="3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2011684" y="1905000"/>
            <a:ext cx="169984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05000" y="1447800"/>
            <a:ext cx="6096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109007" y="1940169"/>
            <a:ext cx="169984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4266027" y="2286000"/>
            <a:ext cx="282528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1828800" y="2321169"/>
            <a:ext cx="182884" cy="1172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6815" y="1412631"/>
            <a:ext cx="6096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1173481" y="4038600"/>
            <a:ext cx="3502854" cy="152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4516608" y="3940433"/>
            <a:ext cx="436392" cy="348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171700" y="4289167"/>
            <a:ext cx="685800" cy="457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-7</a:t>
            </a:r>
            <a:endParaRPr lang="en-US" sz="2400" b="1" dirty="0"/>
          </a:p>
        </p:txBody>
      </p:sp>
      <p:sp>
        <p:nvSpPr>
          <p:cNvPr id="40" name="Down Arrow 39"/>
          <p:cNvSpPr/>
          <p:nvPr/>
        </p:nvSpPr>
        <p:spPr>
          <a:xfrm>
            <a:off x="1148280" y="3874532"/>
            <a:ext cx="45719" cy="54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2696308" y="0"/>
            <a:ext cx="5639973" cy="9906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সংখ্যা  রেখার  আরেকটি  সমাধান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/>
          </a:p>
          <a:p>
            <a:pPr algn="ctr"/>
            <a:endParaRPr lang="en-US" dirty="0"/>
          </a:p>
        </p:txBody>
      </p:sp>
      <p:sp>
        <p:nvSpPr>
          <p:cNvPr id="42" name="Snip Diagonal Corner Rectangle 41"/>
          <p:cNvSpPr/>
          <p:nvPr/>
        </p:nvSpPr>
        <p:spPr>
          <a:xfrm>
            <a:off x="5410200" y="1295400"/>
            <a:ext cx="2209800" cy="6447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-5 + (– 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40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093 C -0.09965 0.01389 -0.34045 0.00255 -0.21909 0.00255 " pathEditMode="relative" ptsTypes="fA"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7.40741E-7 C -0.0316 0.00046 -0.04966 0.00046 -0.06754 0.00162 C -0.07049 0.00185 -0.05868 0.00162 -0.05868 0.00162 " pathEditMode="relative" ptsTypes="ffA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1.11022E-16 C -0.09062 0.00116 -0.15763 -0.00093 -0.22465 0.00162 C -0.27013 0.00093 -0.31632 -0.00162 -0.36197 -0.00162 " pathEditMode="relative" ptsTypes="ffA">
                                      <p:cBhvr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irect Access Storage 6"/>
          <p:cNvSpPr/>
          <p:nvPr/>
        </p:nvSpPr>
        <p:spPr>
          <a:xfrm>
            <a:off x="2514600" y="228600"/>
            <a:ext cx="4876800" cy="1524000"/>
          </a:xfrm>
          <a:prstGeom prst="flowChartMagneticDrum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dirty="0"/>
              <a:t> </a:t>
            </a:r>
            <a:r>
              <a:rPr lang="bn-BD" sz="3600" dirty="0">
                <a:solidFill>
                  <a:schemeClr val="tx1"/>
                </a:solidFill>
              </a:rPr>
              <a:t>একক কাজ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3810000" cy="283585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0" y="4876800"/>
            <a:ext cx="9144000" cy="1371600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১.  </a:t>
            </a:r>
            <a:r>
              <a:rPr lang="en-US" sz="4000" dirty="0" smtClean="0">
                <a:solidFill>
                  <a:schemeClr val="tx1"/>
                </a:solidFill>
              </a:rPr>
              <a:t>(-8) – (-10)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মান নির্ণয় কর ।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1C2A-A31B-42BC-9778-F92402271F1A}" type="datetime1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76400" y="762000"/>
            <a:ext cx="6248400" cy="990600"/>
          </a:xfrm>
          <a:prstGeom prst="flowChartPunchedTap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endParaRPr lang="bn-BD" sz="6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b="1" dirty="0"/>
          </a:p>
          <a:p>
            <a:pPr algn="ctr"/>
            <a:endParaRPr lang="en-US" sz="6600" dirty="0"/>
          </a:p>
        </p:txBody>
      </p:sp>
      <p:sp>
        <p:nvSpPr>
          <p:cNvPr id="5" name="Horizontal Scroll 4"/>
          <p:cNvSpPr/>
          <p:nvPr/>
        </p:nvSpPr>
        <p:spPr>
          <a:xfrm>
            <a:off x="1066800" y="4010891"/>
            <a:ext cx="7772400" cy="2590800"/>
          </a:xfrm>
          <a:prstGeom prst="horizontalScrol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/>
              <a:t>১.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সংখ্যারেখায়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যোগ করঃ     </a:t>
            </a:r>
            <a:r>
              <a:rPr lang="en-US" sz="4000" b="1" dirty="0">
                <a:cs typeface="NikoshBAN" pitchFamily="2" charset="0"/>
              </a:rPr>
              <a:t>6+(-2)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648199" cy="225829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FA2-AB11-46BA-ACFE-28169BE9CF6F}" type="datetime1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609600"/>
            <a:ext cx="41910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288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২.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084" y="4434455"/>
            <a:ext cx="82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৩.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7644" y="1967345"/>
            <a:ext cx="7620000" cy="56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r>
              <a:rPr lang="bn-BD" dirty="0" smtClean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2054" y="3244334"/>
            <a:ext cx="7620000" cy="56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31272" y="4434455"/>
            <a:ext cx="7620000" cy="56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C310-E77D-47EB-BF41-D7D203BCE442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600200" y="457200"/>
            <a:ext cx="5943600" cy="144780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8" y="2133600"/>
            <a:ext cx="3007302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2800350" cy="20574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21698" y="5105400"/>
            <a:ext cx="8493702" cy="1524000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 ১. মান নির্ণয় করঃ (</a:t>
            </a:r>
            <a:r>
              <a:rPr lang="en-US" sz="4000" dirty="0" smtClean="0">
                <a:solidFill>
                  <a:schemeClr val="tx1"/>
                </a:solidFill>
              </a:rPr>
              <a:t>-7) – 8 – (25)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40C-A03A-40EF-A376-EFB657615C09}" type="datetime1">
              <a:rPr lang="en-US" smtClean="0"/>
              <a:t>9/2/2013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17418"/>
            <a:ext cx="44196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62200" y="2133600"/>
            <a:ext cx="53571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C3A-BB68-431D-92D3-F1C5F9F0E7D6}" type="datetime1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87782" y="152400"/>
            <a:ext cx="3429000" cy="9421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6927" y="1745673"/>
            <a:ext cx="4572000" cy="2292927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তৌহিদুল ইসলাম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কুমারখালি এম এন পাইলট মাধ্যমিক বিদ্যালয়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কুমারখালি, কুষ্টিয়া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 :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touhedul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Mobail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01925829582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4862946" y="1842655"/>
            <a:ext cx="3886200" cy="2195945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 বিষয়ঃ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বীজগনিত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(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অধ্যায় 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4114800"/>
            <a:ext cx="9137073" cy="3455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8263"/>
            <a:ext cx="1417320" cy="1773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B8A0-D2D0-49CE-9832-0E20797AF512}" type="datetime1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hletics-track-28655393.jpg"/>
          <p:cNvPicPr>
            <a:picLocks noChangeAspect="1"/>
          </p:cNvPicPr>
          <p:nvPr/>
        </p:nvPicPr>
        <p:blipFill>
          <a:blip r:embed="rId3"/>
          <a:srcRect b="8696"/>
          <a:stretch>
            <a:fillRect/>
          </a:stretch>
        </p:blipFill>
        <p:spPr>
          <a:xfrm>
            <a:off x="304800" y="1012686"/>
            <a:ext cx="6894286" cy="4343400"/>
          </a:xfrm>
          <a:prstGeom prst="rect">
            <a:avLst/>
          </a:prstGeom>
        </p:spPr>
      </p:pic>
      <p:pic>
        <p:nvPicPr>
          <p:cNvPr id="5" name="Picture 4" descr="wat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788814"/>
            <a:ext cx="3771900" cy="3840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591A-02FD-447B-ABB5-0D2B5E7C6C1A}" type="datetime1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0" y="152400"/>
            <a:ext cx="510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আমরা কী দেখছি?</a:t>
            </a:r>
            <a:endParaRPr lang="en-US" sz="24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685800" y="762000"/>
            <a:ext cx="71628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পাঠের বিষয়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52400" y="3429000"/>
            <a:ext cx="8839200" cy="28956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সংখ্যারেখা ব্যবহার করে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 বিয়োগ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9C1A-9A25-4E50-A68B-38B73FF331BF}" type="datetime1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762000" y="76200"/>
            <a:ext cx="8001000" cy="1752600"/>
          </a:xfrm>
          <a:prstGeom prst="ellipse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 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/>
          </a:p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81000" y="2743200"/>
            <a:ext cx="990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667000"/>
            <a:ext cx="7696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সংখ্যারেখা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5581" y="4191000"/>
            <a:ext cx="990600" cy="4572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830782"/>
            <a:ext cx="7696200" cy="11845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সংখ্যারেখায়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 ও ঋনাত্মক  সংখ্যার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ctr"/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429490" y="5798128"/>
            <a:ext cx="990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0090" y="5645728"/>
            <a:ext cx="76962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সংখ্যারেখা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ব্যবহার করে যোগ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ABC9-37D3-4C93-A9B4-9ADEEB571A0B}" type="datetime1">
              <a:rPr lang="en-US" smtClean="0"/>
              <a:t>9/2/2013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381001" y="3581401"/>
            <a:ext cx="8686799" cy="14893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20040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30928" y="3186546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85110" y="3228109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1" y="3214254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35038" y="3241963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30783" y="3269672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68092" y="3255817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77692" y="3311235"/>
            <a:ext cx="45719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7292" y="329738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96892" y="3269671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23365" y="3311235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08274" y="327660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07038" y="327660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1810" y="4135580"/>
            <a:ext cx="423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800" dirty="0" smtClean="0"/>
              <a:t> 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-7   -6    -5    -4    -3     -2     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799" y="41494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0</a:t>
            </a:r>
            <a:r>
              <a:rPr lang="en-US" sz="2400" dirty="0" smtClean="0"/>
              <a:t>   </a:t>
            </a:r>
            <a:r>
              <a:rPr lang="en-US" sz="900" dirty="0" smtClean="0"/>
              <a:t>       </a:t>
            </a:r>
            <a:r>
              <a:rPr lang="en-US" sz="2400" dirty="0" smtClean="0">
                <a:solidFill>
                  <a:srgbClr val="00B050"/>
                </a:solidFill>
              </a:rPr>
              <a:t>1       2    3     4     5    6     7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19656" y="3255818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73838" y="3269673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D38-1961-4363-87ED-B444295FDD80}" type="datetime1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12721" y="685800"/>
            <a:ext cx="605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প্রকাশ করাকে সংখ্যারেখা বলে। </a:t>
            </a:r>
            <a:endParaRPr lang="en-CA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800600"/>
            <a:ext cx="445146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সংখ্যারেখায়  দুই ধরনের রাশি ব্যবহার করা হয়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81600" y="5562600"/>
            <a:ext cx="289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ধনাত্মক রাশি</a:t>
            </a:r>
            <a:endParaRPr lang="bn-BD" sz="2000" dirty="0"/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ঋনাত্মক রাশি</a:t>
            </a:r>
          </a:p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994029" y="2403230"/>
            <a:ext cx="20089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73371" y="2590800"/>
            <a:ext cx="4155829" cy="2154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29273" y="2573947"/>
            <a:ext cx="3737957" cy="2271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59754" y="2403230"/>
            <a:ext cx="977277" cy="5685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4073769" y="2403230"/>
            <a:ext cx="955429" cy="57230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-0.00301 L 0.34896 -0.00301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39774 -0.00324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3" grpId="0"/>
      <p:bldP spid="34" grpId="0" animBg="1"/>
      <p:bldP spid="3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AC2A-6BF9-41D1-8F35-4C1995F98140}" type="datetime1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0" y="2438400"/>
            <a:ext cx="9144000" cy="25146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    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  </a:t>
            </a:r>
            <a:r>
              <a:rPr lang="bn-BD" sz="2400" dirty="0" smtClean="0">
                <a:solidFill>
                  <a:srgbClr val="FFFF00"/>
                </a:solidFill>
              </a:rPr>
              <a:t>১. শূন্য থেকে বড় ‘</a:t>
            </a:r>
            <a:r>
              <a:rPr lang="bn-BD" sz="2800" dirty="0" smtClean="0">
                <a:solidFill>
                  <a:srgbClr val="FFFF00"/>
                </a:solidFill>
              </a:rPr>
              <a:t>+</a:t>
            </a:r>
            <a:r>
              <a:rPr lang="bn-BD" sz="2400" dirty="0" smtClean="0">
                <a:solidFill>
                  <a:srgbClr val="FFFF00"/>
                </a:solidFill>
              </a:rPr>
              <a:t>’ চিহ্নযুক্ত রাশিকে </a:t>
            </a: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ধনাত্মক 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রাশি  বলে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২. </a:t>
            </a:r>
            <a:r>
              <a:rPr lang="bn-BD" sz="2400" dirty="0">
                <a:solidFill>
                  <a:srgbClr val="FFFF00"/>
                </a:solidFill>
              </a:rPr>
              <a:t>শূন্য থেকে </a:t>
            </a:r>
            <a:r>
              <a:rPr lang="bn-BD" sz="2400" dirty="0" smtClean="0">
                <a:solidFill>
                  <a:srgbClr val="FFFF00"/>
                </a:solidFill>
              </a:rPr>
              <a:t>ছোট ‘</a:t>
            </a:r>
            <a:r>
              <a:rPr lang="bn-BD" sz="2800" dirty="0" smtClean="0">
                <a:solidFill>
                  <a:srgbClr val="FFFF00"/>
                </a:solidFill>
              </a:rPr>
              <a:t>-</a:t>
            </a:r>
            <a:r>
              <a:rPr lang="bn-BD" sz="2400" dirty="0" smtClean="0">
                <a:solidFill>
                  <a:srgbClr val="FFFF00"/>
                </a:solidFill>
              </a:rPr>
              <a:t>’ </a:t>
            </a:r>
            <a:r>
              <a:rPr lang="bn-BD" sz="2400" dirty="0">
                <a:solidFill>
                  <a:srgbClr val="FFFF00"/>
                </a:solidFill>
              </a:rPr>
              <a:t>চিহ্নযুক্ত রাশিকে </a:t>
            </a:r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নাত্মক </a:t>
            </a:r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রাশি  বলে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01208" y="1066800"/>
            <a:ext cx="3733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বলতে পারি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+7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3962400"/>
            <a:ext cx="7315200" cy="457994"/>
            <a:chOff x="762000" y="5181600"/>
            <a:chExt cx="7315200" cy="45799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762000" y="5410200"/>
              <a:ext cx="73152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1219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1675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133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590006" y="5409406"/>
              <a:ext cx="4572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0480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5044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9624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4188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768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3332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791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247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705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1620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86542" y="434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-3    -2    -1      </a:t>
            </a:r>
            <a:r>
              <a:rPr lang="en-US" sz="2400" b="1" dirty="0" smtClean="0">
                <a:solidFill>
                  <a:srgbClr val="FFFF00"/>
                </a:solidFill>
              </a:rPr>
              <a:t>0</a:t>
            </a:r>
            <a:r>
              <a:rPr lang="en-US" sz="2000" b="1" dirty="0" smtClean="0"/>
              <a:t>     1   </a:t>
            </a:r>
            <a:r>
              <a:rPr lang="bn-BD" sz="2000" b="1" dirty="0" smtClean="0"/>
              <a:t> </a:t>
            </a:r>
            <a:r>
              <a:rPr lang="en-US" sz="2000" b="1" dirty="0" smtClean="0"/>
              <a:t> 2   </a:t>
            </a:r>
            <a:r>
              <a:rPr lang="bn-BD" sz="2000" b="1" dirty="0" smtClean="0"/>
              <a:t> </a:t>
            </a:r>
            <a:r>
              <a:rPr lang="en-US" sz="2000" b="1" dirty="0" smtClean="0"/>
              <a:t> 3   </a:t>
            </a:r>
            <a:r>
              <a:rPr lang="bn-BD" sz="2000" b="1" dirty="0" smtClean="0"/>
              <a:t> </a:t>
            </a:r>
            <a:r>
              <a:rPr lang="en-US" sz="2000" b="1" dirty="0" smtClean="0"/>
              <a:t>4       5     6      7      8     9     10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0" y="2438400"/>
            <a:ext cx="1143000" cy="1524000"/>
            <a:chOff x="2133600" y="1752600"/>
            <a:chExt cx="1143000" cy="1905000"/>
          </a:xfrm>
        </p:grpSpPr>
        <p:sp>
          <p:nvSpPr>
            <p:cNvPr id="20" name="Flowchart: Merge 19"/>
            <p:cNvSpPr/>
            <p:nvPr/>
          </p:nvSpPr>
          <p:spPr>
            <a:xfrm>
              <a:off x="2133600" y="1752600"/>
              <a:ext cx="1143000" cy="1371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800" y="2895600"/>
              <a:ext cx="228600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C18D-89FE-414A-AA9D-108B7D78541A}" type="datetime1">
              <a:rPr lang="en-US" smtClean="0"/>
              <a:t>9/2/2013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857500" y="4953000"/>
            <a:ext cx="2248694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</a:rPr>
              <a:t>+</a:t>
            </a:r>
            <a:r>
              <a:rPr lang="en-US" sz="2000" b="1" dirty="0" smtClean="0">
                <a:solidFill>
                  <a:schemeClr val="tx1"/>
                </a:solidFill>
              </a:rPr>
              <a:t> 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106194" y="4805065"/>
            <a:ext cx="75406" cy="757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880946" y="3352800"/>
            <a:ext cx="30861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000" b="1" dirty="0" smtClean="0"/>
              <a:t>+7</a:t>
            </a:r>
            <a:endParaRPr lang="en-US" sz="2000" b="1" dirty="0"/>
          </a:p>
        </p:txBody>
      </p:sp>
      <p:sp>
        <p:nvSpPr>
          <p:cNvPr id="39" name="Down Arrow 38"/>
          <p:cNvSpPr/>
          <p:nvPr/>
        </p:nvSpPr>
        <p:spPr>
          <a:xfrm>
            <a:off x="5990492" y="3124200"/>
            <a:ext cx="58594" cy="785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1447006" y="5031433"/>
            <a:ext cx="1296194" cy="3787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- 3</a:t>
            </a:r>
            <a:endParaRPr lang="en-US" b="1" dirty="0"/>
          </a:p>
        </p:txBody>
      </p:sp>
      <p:sp>
        <p:nvSpPr>
          <p:cNvPr id="41" name="Down Arrow 40"/>
          <p:cNvSpPr/>
          <p:nvPr/>
        </p:nvSpPr>
        <p:spPr>
          <a:xfrm>
            <a:off x="1383323" y="4805065"/>
            <a:ext cx="75406" cy="833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00417 0.18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5.55112E-17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19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34583 0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3.33333E-6 L -0.00417 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0.194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15417 3.33333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23" grpId="0" animBg="1"/>
      <p:bldP spid="23" grpId="1" animBg="1"/>
      <p:bldP spid="23" grpId="2" animBg="1"/>
      <p:bldP spid="18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914400"/>
          </a:xfrm>
        </p:spPr>
        <p:txBody>
          <a:bodyPr/>
          <a:lstStyle/>
          <a:p>
            <a:r>
              <a:rPr lang="en-US" dirty="0" smtClean="0"/>
              <a:t>9+(-6)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0" y="3962400"/>
            <a:ext cx="7315200" cy="457994"/>
            <a:chOff x="762000" y="5181600"/>
            <a:chExt cx="7315200" cy="45799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62000" y="5410200"/>
              <a:ext cx="73152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219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675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133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590006" y="5409406"/>
              <a:ext cx="4572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480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5044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9624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4188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8768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3332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791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247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705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71620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86542" y="434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-3    -2    -1      </a:t>
            </a:r>
            <a:r>
              <a:rPr lang="en-US" sz="2400" b="1" dirty="0" smtClean="0">
                <a:solidFill>
                  <a:srgbClr val="FFFF00"/>
                </a:solidFill>
              </a:rPr>
              <a:t>0</a:t>
            </a:r>
            <a:r>
              <a:rPr lang="en-US" sz="2000" b="1" dirty="0" smtClean="0"/>
              <a:t>     1     2     </a:t>
            </a:r>
            <a:r>
              <a:rPr lang="bn-BD" sz="2000" b="1" dirty="0" smtClean="0"/>
              <a:t> </a:t>
            </a:r>
            <a:r>
              <a:rPr lang="en-US" sz="2000" b="1" dirty="0" smtClean="0"/>
              <a:t>3     4      5     6     7      8     9     10</a:t>
            </a:r>
            <a:endParaRPr lang="en-US" b="1" dirty="0"/>
          </a:p>
        </p:txBody>
      </p:sp>
      <p:sp>
        <p:nvSpPr>
          <p:cNvPr id="32" name="Right Arrow 31"/>
          <p:cNvSpPr/>
          <p:nvPr/>
        </p:nvSpPr>
        <p:spPr>
          <a:xfrm>
            <a:off x="2819400" y="3276600"/>
            <a:ext cx="4114800" cy="762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4136766" y="2514600"/>
            <a:ext cx="2819400" cy="762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819400" y="4582886"/>
            <a:ext cx="1371600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38600" y="3124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       </a:t>
            </a:r>
            <a:r>
              <a:rPr lang="en-US" sz="2400" b="1" dirty="0" smtClean="0"/>
              <a:t>9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72100" y="205689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-6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5024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990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আমরা নিচের সমস্যাটির সমাধান দেখি।</a:t>
            </a:r>
            <a:endParaRPr lang="en-US" sz="3200" b="1" dirty="0"/>
          </a:p>
        </p:txBody>
      </p:sp>
      <p:sp>
        <p:nvSpPr>
          <p:cNvPr id="29" name="Down Arrow 28"/>
          <p:cNvSpPr/>
          <p:nvPr/>
        </p:nvSpPr>
        <p:spPr>
          <a:xfrm>
            <a:off x="2542736" y="3124200"/>
            <a:ext cx="5334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7B90-38F2-4825-AEFE-79A1EAF73C75}" type="datetime1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TOUHEDUL ISLAM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33406" y="3355032"/>
            <a:ext cx="45719" cy="53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36766" y="2514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91795" y="4724400"/>
            <a:ext cx="45719" cy="53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 animBg="1"/>
      <p:bldP spid="33" grpId="0" animBg="1"/>
      <p:bldP spid="34" grpId="0" animBg="1"/>
      <p:bldP spid="36" grpId="0"/>
      <p:bldP spid="37" grpId="0"/>
      <p:bldP spid="39" grpId="0"/>
      <p:bldP spid="41" grpId="0"/>
      <p:bldP spid="29" grpId="0" animBg="1"/>
      <p:bldP spid="2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3504967</TotalTime>
  <Words>430</Words>
  <Application>Microsoft Office PowerPoint</Application>
  <PresentationFormat>On-screen Show (4:3)</PresentationFormat>
  <Paragraphs>129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9+(-6)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bcc</dc:creator>
  <cp:lastModifiedBy>kmn</cp:lastModifiedBy>
  <cp:revision>104</cp:revision>
  <dcterms:created xsi:type="dcterms:W3CDTF">2006-08-16T00:00:00Z</dcterms:created>
  <dcterms:modified xsi:type="dcterms:W3CDTF">2013-09-02T04:53:14Z</dcterms:modified>
</cp:coreProperties>
</file>