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4" r:id="rId3"/>
    <p:sldId id="258" r:id="rId4"/>
    <p:sldId id="259" r:id="rId5"/>
    <p:sldId id="277" r:id="rId6"/>
    <p:sldId id="278" r:id="rId7"/>
    <p:sldId id="265" r:id="rId8"/>
    <p:sldId id="266" r:id="rId9"/>
    <p:sldId id="275" r:id="rId10"/>
    <p:sldId id="267" r:id="rId11"/>
    <p:sldId id="270" r:id="rId12"/>
    <p:sldId id="268" r:id="rId13"/>
    <p:sldId id="272" r:id="rId14"/>
    <p:sldId id="261" r:id="rId15"/>
    <p:sldId id="279" r:id="rId16"/>
    <p:sldId id="280" r:id="rId17"/>
    <p:sldId id="262" r:id="rId18"/>
    <p:sldId id="273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6B788"/>
    <a:srgbClr val="BDF18D"/>
    <a:srgbClr val="E6288C"/>
    <a:srgbClr val="FF0066"/>
    <a:srgbClr val="FF00FF"/>
    <a:srgbClr val="2E0CF8"/>
    <a:srgbClr val="160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40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81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FDDAB-DBDF-4B41-9511-D36DE20A10B2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3F016-01AD-4524-BB18-A8C193C796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88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55F6D-D564-4F91-BE28-6600CA4E312E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F6E00-E93F-4DE0-8903-60F2C6BE75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F6E00-E93F-4DE0-8903-60F2C6BE753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audio" Target="../media/audio4.wav"/><Relationship Id="rId7" Type="http://schemas.openxmlformats.org/officeDocument/2006/relationships/audio" Target="../media/audio7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5.jpeg"/><Relationship Id="rId5" Type="http://schemas.openxmlformats.org/officeDocument/2006/relationships/audio" Target="../media/audio6.wav"/><Relationship Id="rId10" Type="http://schemas.openxmlformats.org/officeDocument/2006/relationships/image" Target="../media/image4.jpeg"/><Relationship Id="rId4" Type="http://schemas.openxmlformats.org/officeDocument/2006/relationships/audio" Target="../media/audio5.wav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71905833_afc1676e51.jpg"/>
          <p:cNvPicPr>
            <a:picLocks noChangeAspect="1"/>
          </p:cNvPicPr>
          <p:nvPr/>
        </p:nvPicPr>
        <p:blipFill>
          <a:blip r:embed="rId4"/>
          <a:srcRect l="17488" t="21667" r="15839" b="22500"/>
          <a:stretch>
            <a:fillRect/>
          </a:stretch>
        </p:blipFill>
        <p:spPr>
          <a:xfrm rot="5400000">
            <a:off x="1333500" y="-952500"/>
            <a:ext cx="6553200" cy="9067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1828800" y="2438400"/>
            <a:ext cx="5715000" cy="2205203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prstTxWarp prst="textCanUp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960" y="20537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6438" y="2265148"/>
            <a:ext cx="2590800" cy="1849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শিকদার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মনিরুজ্জামান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83004" y="2265148"/>
            <a:ext cx="2743200" cy="1849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তপন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4208" y="4648200"/>
            <a:ext cx="2514601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মিতালী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দেবী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শিউলী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85091" y="4648200"/>
            <a:ext cx="2514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অতনু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রায়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1789560" y="304800"/>
            <a:ext cx="5715000" cy="1295400"/>
          </a:xfrm>
          <a:prstGeom prst="flowChartPunchedTape">
            <a:avLst/>
          </a:prstGeom>
          <a:solidFill>
            <a:srgbClr val="FF00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FFFF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dirty="0">
              <a:solidFill>
                <a:srgbClr val="00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812842" y="1677111"/>
            <a:ext cx="1524000" cy="166910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141546" y="2819400"/>
            <a:ext cx="2954454" cy="1756390"/>
            <a:chOff x="3141546" y="2819400"/>
            <a:chExt cx="2954454" cy="1756390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3141546" y="2868635"/>
              <a:ext cx="897054" cy="304800"/>
            </a:xfrm>
            <a:prstGeom prst="straightConnector1">
              <a:avLst/>
            </a:prstGeom>
            <a:ln w="508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3169979" y="3237313"/>
              <a:ext cx="1121392" cy="1330516"/>
            </a:xfrm>
            <a:prstGeom prst="straightConnector1">
              <a:avLst/>
            </a:prstGeom>
            <a:ln w="508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005315" y="3210255"/>
              <a:ext cx="956479" cy="1365535"/>
            </a:xfrm>
            <a:prstGeom prst="straightConnector1">
              <a:avLst/>
            </a:prstGeom>
            <a:ln w="508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245856" y="2819400"/>
              <a:ext cx="850144" cy="477578"/>
            </a:xfrm>
            <a:prstGeom prst="straightConnector1">
              <a:avLst/>
            </a:prstGeom>
            <a:ln w="508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8" y="2324286"/>
            <a:ext cx="1280160" cy="13157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480" y="2265148"/>
            <a:ext cx="1280160" cy="137491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648200"/>
            <a:ext cx="1192477" cy="116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b="1" dirty="0">
              <a:solidFill>
                <a:srgbClr val="2E0CF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924800" cy="4525963"/>
          </a:xfrm>
        </p:spPr>
        <p:txBody>
          <a:bodyPr/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	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নবম</a:t>
            </a:r>
          </a:p>
          <a:p>
            <a:pPr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ভূগোল    </a:t>
            </a:r>
          </a:p>
          <a:p>
            <a:pPr>
              <a:buNone/>
            </a:pPr>
            <a:r>
              <a:rPr lang="en-US" sz="480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480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ঃ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মহাবিশ্ব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আচরনিক উদ্দেশ্য</a:t>
            </a:r>
            <a:endParaRPr lang="en-US" sz="5400" b="1" dirty="0">
              <a:solidFill>
                <a:srgbClr val="2E0CF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8229600" cy="4525963"/>
          </a:xfrm>
        </p:spPr>
        <p:txBody>
          <a:bodyPr>
            <a:norm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 সংজ্ঞা দিতে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 এর বিভিন্ন গ্রহের নাম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সূর্য থেকে বিভিন্ন গ্রহের দূরত্ব বলতে পারবে।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66800"/>
            <a:ext cx="6985000" cy="523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8400" y="379863"/>
            <a:ext cx="4333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39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7543800" cy="50877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16322" y="348018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6369967"/>
            <a:ext cx="2211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73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imated-SolarSystem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95" y="152400"/>
            <a:ext cx="7927075" cy="5257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2" name="TextBox 1"/>
          <p:cNvSpPr txBox="1"/>
          <p:nvPr/>
        </p:nvSpPr>
        <p:spPr>
          <a:xfrm>
            <a:off x="1146412" y="5661967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তোমরা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কি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  </a:t>
            </a:r>
            <a:r>
              <a:rPr lang="en-US" sz="2800" dirty="0" err="1" smtClean="0"/>
              <a:t>উপরের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চিত্রটি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কিসের</a:t>
            </a:r>
            <a:r>
              <a:rPr lang="en-US" sz="2800" dirty="0" smtClean="0"/>
              <a:t> ?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963304"/>
            <a:ext cx="4495800" cy="2971800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6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96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</a:br>
            <a:endParaRPr lang="en-US" sz="3600" b="1" dirty="0">
              <a:solidFill>
                <a:srgbClr val="2E0CF8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7600" y="3962400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b="1" dirty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সৌরজগৎ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6B788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695" y="1201005"/>
            <a:ext cx="4800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সৌরজগ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0" y="2438400"/>
            <a:ext cx="45992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সূর্যকে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ঘূর্ণায়মান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জ্যোতিষ্কমন্ডলীকে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সৌরজগ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5139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Desktop\planet_in_solar_system[1].jpg"/>
          <p:cNvPicPr>
            <a:picLocks noChangeAspect="1" noChangeArrowheads="1"/>
          </p:cNvPicPr>
          <p:nvPr/>
        </p:nvPicPr>
        <p:blipFill>
          <a:blip r:embed="rId2" cstate="print"/>
          <a:srcRect l="2198" t="4808" r="2198" b="1442"/>
          <a:stretch>
            <a:fillRect/>
          </a:stretch>
        </p:blipFill>
        <p:spPr bwMode="auto">
          <a:xfrm>
            <a:off x="1868658" y="1524000"/>
            <a:ext cx="5711483" cy="4267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362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সুর্য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18288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বুধ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600" y="26670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শুক্র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0" y="3505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0" y="4343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মঙ্গল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6211669"/>
            <a:ext cx="148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1524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গ্রহপুজ্ঞ 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62116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শনি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6019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ইউরেনাস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4648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নেপচুন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181600" y="2209800"/>
            <a:ext cx="2819400" cy="1295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105400" y="3124200"/>
            <a:ext cx="2743200" cy="76200"/>
          </a:xfrm>
          <a:prstGeom prst="straightConnector1">
            <a:avLst/>
          </a:prstGeom>
          <a:ln w="508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8" idx="1"/>
          </p:cNvCxnSpPr>
          <p:nvPr/>
        </p:nvCxnSpPr>
        <p:spPr>
          <a:xfrm>
            <a:off x="4191000" y="3200400"/>
            <a:ext cx="3581400" cy="627966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10200" y="4114800"/>
            <a:ext cx="2286000" cy="4572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0" idx="0"/>
          </p:cNvCxnSpPr>
          <p:nvPr/>
        </p:nvCxnSpPr>
        <p:spPr>
          <a:xfrm>
            <a:off x="3810002" y="4572002"/>
            <a:ext cx="3102264" cy="1639667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1447800" y="2514600"/>
            <a:ext cx="4267200" cy="3200400"/>
          </a:xfrm>
          <a:prstGeom prst="straightConnector1">
            <a:avLst/>
          </a:prstGeom>
          <a:ln w="50800">
            <a:solidFill>
              <a:srgbClr val="2E0CF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3657600" y="3810000"/>
            <a:ext cx="3200400" cy="1828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1066800" y="3581400"/>
            <a:ext cx="1600200" cy="9906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990600" y="2667000"/>
            <a:ext cx="3429000" cy="762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43000" y="304800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দূরত্বের ক্রমানুসারে গ্রহগুলোর নাম  </a:t>
            </a:r>
            <a:endParaRPr lang="en-US" sz="5400" b="1" dirty="0">
              <a:solidFill>
                <a:srgbClr val="2E0CF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534400" cy="3810000"/>
          </a:xfrm>
          <a:blipFill>
            <a:blip r:embed="rId4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l"/>
            <a:r>
              <a:rPr lang="en-US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  <a:b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b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সৌরজগৎ বলতে কী বোঝায়? দূরত্বের ক্রমানুসারে গ্রহগুলোর নাম লেখ? </a:t>
            </a:r>
            <a:br>
              <a:rPr lang="bn-BD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84454"/>
              </p:ext>
            </p:extLst>
          </p:nvPr>
        </p:nvGraphicFramePr>
        <p:xfrm>
          <a:off x="457200" y="838200"/>
          <a:ext cx="8153401" cy="4577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763"/>
                <a:gridCol w="2547938"/>
                <a:gridCol w="1866899"/>
                <a:gridCol w="2209801"/>
              </a:tblGrid>
              <a:tr h="796687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গ্রহের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নাম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সূর্য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থেকে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দুরত্ব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গ্রহের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ব্যাস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সূর্যকে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প্রদক্ষিন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করে</a:t>
                      </a:r>
                      <a:endParaRPr lang="en-US" dirty="0"/>
                    </a:p>
                  </a:txBody>
                  <a:tcPr/>
                </a:tc>
              </a:tr>
              <a:tr h="55009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বুধ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৫.৮ </a:t>
                      </a:r>
                      <a:r>
                        <a:rPr lang="en-US" dirty="0" err="1" smtClean="0"/>
                        <a:t>কিলোমিটার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৪,৮৫০ </a:t>
                      </a:r>
                      <a:r>
                        <a:rPr lang="en-US" dirty="0" err="1" smtClean="0"/>
                        <a:t>কিঃমিঃ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৮৮ </a:t>
                      </a:r>
                      <a:r>
                        <a:rPr lang="en-US" dirty="0" err="1" smtClean="0"/>
                        <a:t>দিন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শুক্র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১০.৮কোটি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১২,১০৪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২২৫ </a:t>
                      </a:r>
                      <a:r>
                        <a:rPr lang="en-US" dirty="0" err="1" smtClean="0"/>
                        <a:t>দিন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পৃথিবী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১৫ </a:t>
                      </a:r>
                      <a:r>
                        <a:rPr lang="en-US" dirty="0" err="1" smtClean="0"/>
                        <a:t>কোটিকি:মি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১২,৬৬৭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৩৬৫দি,৫ঘ,৪৮মি,৪৭সে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মঙ্গল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২২.৮ </a:t>
                      </a:r>
                      <a:r>
                        <a:rPr lang="en-US" dirty="0" err="1" smtClean="0"/>
                        <a:t>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৬,৭৮৭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৬৮৭ </a:t>
                      </a:r>
                      <a:r>
                        <a:rPr lang="en-US" dirty="0" err="1" smtClean="0"/>
                        <a:t>দিন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বৃহস্পতি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৭৭.৮ </a:t>
                      </a:r>
                      <a:r>
                        <a:rPr lang="en-US" dirty="0" err="1" smtClean="0"/>
                        <a:t>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১,৪২,৮০০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 </a:t>
                      </a:r>
                      <a:r>
                        <a:rPr lang="en-US" dirty="0" err="1" smtClean="0"/>
                        <a:t>বছর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শনি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১৪৩ </a:t>
                      </a:r>
                      <a:r>
                        <a:rPr lang="en-US" dirty="0" err="1" smtClean="0"/>
                        <a:t>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মি:মি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১,২০,০০০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২৯ </a:t>
                      </a:r>
                      <a:r>
                        <a:rPr lang="en-US" dirty="0" err="1" smtClean="0"/>
                        <a:t>বছর</a:t>
                      </a:r>
                      <a:r>
                        <a:rPr lang="en-US" dirty="0" smtClean="0"/>
                        <a:t> ৫ </a:t>
                      </a:r>
                      <a:r>
                        <a:rPr lang="en-US" dirty="0" err="1" smtClean="0"/>
                        <a:t>মাস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ইউরেনাস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২৮৭ </a:t>
                      </a:r>
                      <a:r>
                        <a:rPr lang="en-US" dirty="0" err="1" smtClean="0"/>
                        <a:t>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৪৯,০০০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৮৪বছর</a:t>
                      </a:r>
                      <a:endParaRPr lang="en-US" dirty="0"/>
                    </a:p>
                  </a:txBody>
                  <a:tcPr/>
                </a:tc>
              </a:tr>
              <a:tr h="46157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নেপচুন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৪৫০ </a:t>
                      </a:r>
                      <a:r>
                        <a:rPr lang="en-US" dirty="0" err="1" smtClean="0"/>
                        <a:t>কোটি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কি:মি</a:t>
                      </a:r>
                      <a:r>
                        <a:rPr lang="en-US" baseline="0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৪৮,৪০০ </a:t>
                      </a:r>
                      <a:r>
                        <a:rPr lang="en-US" dirty="0" err="1" smtClean="0"/>
                        <a:t>কি:মি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71801" y="152400"/>
            <a:ext cx="2362200" cy="584775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চাটটি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/>
          <p:cNvSpPr/>
          <p:nvPr/>
        </p:nvSpPr>
        <p:spPr>
          <a:xfrm>
            <a:off x="3962400" y="2286000"/>
            <a:ext cx="1143000" cy="1371600"/>
          </a:xfrm>
          <a:prstGeom prst="su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29000" y="1981200"/>
            <a:ext cx="2286000" cy="2133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38600" y="1981200"/>
            <a:ext cx="152400" cy="228600"/>
          </a:xfrm>
          <a:prstGeom prst="ellipse">
            <a:avLst/>
          </a:prstGeom>
          <a:solidFill>
            <a:srgbClr val="2E0C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14600" y="1143000"/>
            <a:ext cx="4114800" cy="3886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67000" y="1905000"/>
            <a:ext cx="254000" cy="31568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752600" y="533400"/>
            <a:ext cx="5715000" cy="533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981200" y="533400"/>
            <a:ext cx="1219200" cy="1295400"/>
            <a:chOff x="1981200" y="533400"/>
            <a:chExt cx="1219200" cy="1295400"/>
          </a:xfrm>
        </p:grpSpPr>
        <p:sp>
          <p:nvSpPr>
            <p:cNvPr id="11" name="Oval 10"/>
            <p:cNvSpPr/>
            <p:nvPr/>
          </p:nvSpPr>
          <p:spPr>
            <a:xfrm>
              <a:off x="2438400" y="10668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981200" y="609600"/>
              <a:ext cx="1219200" cy="1219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590800" y="53340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21667 -0.09444 C 0.38993 -0.09444 0.53125 0.0794 0.53125 0.29445 C 0.53125 0.50834 0.38993 0.68334 0.21667 0.68334 C 0.04306 0.68334 -0.09791 0.50834 -0.09791 0.29445 C -0.09791 0.0794 0.04306 -0.09444 0.21667 -0.09444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229600" cy="1904999"/>
          </a:xfrm>
        </p:spPr>
        <p:txBody>
          <a:bodyPr>
            <a:noAutofit/>
          </a:bodyPr>
          <a:lstStyle/>
          <a:p>
            <a:r>
              <a:rPr lang="en-US" sz="5400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সৌরজগতের</a:t>
            </a:r>
            <a:r>
              <a:rPr lang="en-US" sz="54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54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গ্রহের</a:t>
            </a:r>
            <a:r>
              <a:rPr lang="en-US" sz="54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54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bn-BD" sz="54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5400" dirty="0">
              <a:solidFill>
                <a:srgbClr val="2E0CF8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824552"/>
            <a:ext cx="6172200" cy="52578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5" name="TextBox 4"/>
          <p:cNvSpPr txBox="1"/>
          <p:nvPr/>
        </p:nvSpPr>
        <p:spPr>
          <a:xfrm>
            <a:off x="3581400" y="16283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82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79" y="391236"/>
            <a:ext cx="8153400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9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4">
              <a:lumMod val="20000"/>
              <a:lumOff val="80000"/>
            </a:schemeClr>
          </a:fgClr>
          <a:bgClr>
            <a:srgbClr val="00FFFF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মূল্যায়নঃ 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সৌরজগৎ কী?</a:t>
            </a:r>
          </a:p>
          <a:p>
            <a:r>
              <a:rPr lang="bn-BD" sz="40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পৃথিবীর উপগ্রহ কয়টি?</a:t>
            </a:r>
          </a:p>
          <a:p>
            <a:r>
              <a:rPr lang="bn-BD" sz="40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কোনটি সৌরজগতের সব চেয়ে বড় গ্রহ</a:t>
            </a:r>
            <a:r>
              <a:rPr lang="en-US" sz="4000" dirty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4000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i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সূর্য থেকে </a:t>
            </a:r>
            <a:r>
              <a:rPr lang="en-US" sz="4000" i="1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4000" i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i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গড় </a:t>
            </a:r>
            <a:r>
              <a:rPr lang="en-US" sz="4000" i="1" dirty="0" err="1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bn-BD" sz="4000" i="1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 কত? </a:t>
            </a:r>
            <a:endParaRPr lang="en-US" sz="4000" i="1" dirty="0">
              <a:solidFill>
                <a:srgbClr val="2E0CF8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sz="73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  <a:t>রাতের আকাশে যে সব গ্রহানুপুঞ্জ দেখা যায় তার নাম এবং আকাশের কোন অংশে দেখা যায় লিখে আনবে।</a:t>
            </a:r>
            <a:br>
              <a:rPr lang="bn-BD" dirty="0" smtClean="0">
                <a:solidFill>
                  <a:srgbClr val="2E0CF8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2E0CF8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0400" y="2209800"/>
            <a:ext cx="296908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1524000" y="304800"/>
            <a:ext cx="6477000" cy="609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67000" y="533400"/>
            <a:ext cx="6096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flower animated 4345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28600"/>
            <a:ext cx="3048000" cy="2286000"/>
          </a:xfrm>
          <a:prstGeom prst="rect">
            <a:avLst/>
          </a:prstGeom>
        </p:spPr>
      </p:pic>
      <p:pic>
        <p:nvPicPr>
          <p:cNvPr id="11" name="Picture 10" descr="flower animated 4345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3505200"/>
            <a:ext cx="3048000" cy="2286000"/>
          </a:xfrm>
          <a:prstGeom prst="rect">
            <a:avLst/>
          </a:prstGeom>
        </p:spPr>
      </p:pic>
      <p:pic>
        <p:nvPicPr>
          <p:cNvPr id="12" name="Picture 11" descr="flower animated 4345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1905000"/>
            <a:ext cx="3048000" cy="2286000"/>
          </a:xfrm>
          <a:prstGeom prst="rect">
            <a:avLst/>
          </a:prstGeom>
        </p:spPr>
      </p:pic>
      <p:pic>
        <p:nvPicPr>
          <p:cNvPr id="13" name="Picture 12" descr="flower animated 4345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18288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13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-0.08889 C 0.39063 -0.08889 0.55 0.11019 0.55 0.35556 C 0.55 0.60023 0.39063 0.8 0.19583 0.8 C 0.00035 0.8 -0.15833 0.60023 -0.15833 0.35556 C -0.15833 0.11019 0.00035 -0.08889 0.19583 -0.0888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222</Words>
  <Application>Microsoft Office PowerPoint</Application>
  <PresentationFormat>On-screen Show (4:3)</PresentationFormat>
  <Paragraphs>100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  </vt:lpstr>
      <vt:lpstr>পাঠ পরিচিতি</vt:lpstr>
      <vt:lpstr>আচরনিক উদ্দেশ্য</vt:lpstr>
      <vt:lpstr>PowerPoint Presentation</vt:lpstr>
      <vt:lpstr>PowerPoint Presentation</vt:lpstr>
      <vt:lpstr>PowerPoint Presentation</vt:lpstr>
      <vt:lpstr>আজকের পাঠ </vt:lpstr>
      <vt:lpstr>PowerPoint Presentation</vt:lpstr>
      <vt:lpstr>PowerPoint Presentation</vt:lpstr>
      <vt:lpstr>                জোড়ায় কাজঃ  সৌরজগৎ বলতে কী বোঝায়? দূরত্বের ক্রমানুসারে গ্রহগুলোর নাম লেখ?   </vt:lpstr>
      <vt:lpstr>PowerPoint Presentation</vt:lpstr>
      <vt:lpstr>PowerPoint Presentation</vt:lpstr>
      <vt:lpstr>দলীয় কাজঃ </vt:lpstr>
      <vt:lpstr>PowerPoint Presentation</vt:lpstr>
      <vt:lpstr>PowerPoint Presentation</vt:lpstr>
      <vt:lpstr>মূল্যায়নঃ </vt:lpstr>
      <vt:lpstr>বাড়ীর কাজঃ রাতের আকাশে যে সব গ্রহানুপুঞ্জ দেখা যায় তার নাম এবং আকাশের কোন অংশে দেখা যায় লিখে আনবে।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সবাইকে শুভেচ্ছা </dc:title>
  <dc:creator/>
  <cp:lastModifiedBy>User</cp:lastModifiedBy>
  <cp:revision>151</cp:revision>
  <dcterms:created xsi:type="dcterms:W3CDTF">2006-08-16T00:00:00Z</dcterms:created>
  <dcterms:modified xsi:type="dcterms:W3CDTF">2013-09-15T17:57:12Z</dcterms:modified>
</cp:coreProperties>
</file>