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69" r:id="rId8"/>
    <p:sldId id="270" r:id="rId9"/>
    <p:sldId id="271" r:id="rId10"/>
    <p:sldId id="256" r:id="rId11"/>
    <p:sldId id="257" r:id="rId12"/>
    <p:sldId id="258" r:id="rId13"/>
    <p:sldId id="259" r:id="rId14"/>
    <p:sldId id="260" r:id="rId15"/>
    <p:sldId id="263" r:id="rId16"/>
    <p:sldId id="264" r:id="rId17"/>
    <p:sldId id="265" r:id="rId18"/>
    <p:sldId id="268" r:id="rId19"/>
    <p:sldId id="266" r:id="rId20"/>
    <p:sldId id="267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C2D4927C-B061-42F2-AA58-3E1250537677}" type="datetime1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2D4927C-B061-42F2-AA58-3E1250537677}" type="datetime1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2D4927C-B061-42F2-AA58-3E1250537677}" type="datetime1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27C-B061-42F2-AA58-3E1250537677}" type="datetime1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4927C-B061-42F2-AA58-3E1250537677}" type="datetime1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0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4437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98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10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1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812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984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54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105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19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4927C-B061-42F2-AA58-3E1250537677}" type="datetime1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9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4243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46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487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0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4490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110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246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45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577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268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927C-B061-42F2-AA58-3E1250537677}" type="datetime1">
              <a:rPr lang="en-US" smtClean="0"/>
              <a:pPr/>
              <a:t>9/17/2013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B89-F3A3-4106-B858-055036B7E790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9FA6-FD63-4714-9B28-818FB3B8872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BC99-50D8-47AF-8927-14AA0E48AE52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8C9F3-AE8A-4DBA-BD7D-A3119703462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0080-4093-4AC4-8C67-AC420D3FA851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4658-46BF-4E4C-8DEF-548888543C52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A992-D751-44F9-9B2A-EE840343973E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5A50-AE4B-450D-BAE0-E649077ED317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F47B-CE85-4B76-819C-9ECA5CC787F4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73C70-B0C5-47F8-8425-C9DF086F6EF3}" type="datetime1">
              <a:rPr lang="en-US" smtClean="0">
                <a:solidFill>
                  <a:prstClr val="white"/>
                </a:solidFill>
              </a:rPr>
              <a:pPr/>
              <a:t>9/17/2013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365CED-4390-4B0D-A895-1212390E916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3365CED-4390-4B0D-A895-1212390E916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3365CED-4390-4B0D-A895-1212390E916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365CED-4390-4B0D-A895-1212390E916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365CED-4390-4B0D-A895-1212390E916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3365CED-4390-4B0D-A895-1212390E916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4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365CED-4390-4B0D-A895-1212390E916D}" type="datetime1">
              <a:rPr lang="en-US" smtClean="0">
                <a:solidFill>
                  <a:prstClr val="black"/>
                </a:solidFill>
              </a:rPr>
              <a:pPr/>
              <a:t>9/17/2013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8000" dirty="0" smtClean="0"/>
              <a:t>স্বাগতম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8458200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54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382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2570392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371600"/>
            <a:ext cx="838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ওয়াল্ড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381000"/>
            <a:ext cx="7086600" cy="646331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ওয়াল্ড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ওয়াইড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726668"/>
            <a:ext cx="7924800" cy="707886"/>
          </a:xfrm>
          <a:prstGeom prst="rect">
            <a:avLst/>
          </a:prstGeom>
          <a:solidFill>
            <a:srgbClr val="00990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বর্তমান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সময়ের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কয়েকটি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জনপ্রিয়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ব্রাউজার</a:t>
            </a:r>
            <a:endParaRPr lang="en-US" dirty="0"/>
          </a:p>
        </p:txBody>
      </p:sp>
      <p:pic>
        <p:nvPicPr>
          <p:cNvPr id="1026" name="Picture 2" descr="C:\Users\Motiar\Desktop\sof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24200"/>
            <a:ext cx="3810000" cy="1965223"/>
          </a:xfrm>
          <a:prstGeom prst="rect">
            <a:avLst/>
          </a:prstGeom>
          <a:solidFill>
            <a:srgbClr val="0000FF"/>
          </a:solidFill>
          <a:ln w="571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4867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 w="57150">
            <a:solidFill>
              <a:schemeClr val="tx1">
                <a:lumMod val="85000"/>
                <a:lumOff val="15000"/>
              </a:schemeClr>
            </a:solidFill>
          </a:ln>
        </p:spPr>
        <p:txBody>
          <a:bodyPr/>
          <a:lstStyle/>
          <a:p>
            <a:pPr algn="just"/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খোজ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685800"/>
            <a:ext cx="1676400" cy="5334000"/>
          </a:xfrm>
          <a:ln w="571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vert">
            <a:no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ইঞ্জিন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133600" y="2667000"/>
            <a:ext cx="1752600" cy="91440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Motiar\Desktop\search engin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3" y="685801"/>
            <a:ext cx="3412273" cy="41148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400" y="685800"/>
            <a:ext cx="6705600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bn-BD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048000"/>
            <a:ext cx="89916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প্রতি</a:t>
            </a:r>
            <a:r>
              <a:rPr lang="en-US" sz="4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জোড়ায়</a:t>
            </a:r>
            <a:r>
              <a:rPr lang="en-US" sz="4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ফায়ার</a:t>
            </a:r>
            <a:r>
              <a:rPr lang="en-US" sz="4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ফক্স</a:t>
            </a:r>
            <a:r>
              <a:rPr lang="en-US" sz="4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ব্রাউজার</a:t>
            </a:r>
            <a:r>
              <a:rPr lang="en-US" sz="4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ব্যবহার</a:t>
            </a:r>
            <a:r>
              <a:rPr lang="en-US" sz="4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করে</a:t>
            </a:r>
            <a:r>
              <a:rPr lang="en-US" sz="4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ইন্টারনেট</a:t>
            </a:r>
            <a:r>
              <a:rPr lang="en-US" sz="4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প্রবেশ</a:t>
            </a:r>
            <a:r>
              <a:rPr lang="en-US" sz="48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en-US" sz="4800" dirty="0" err="1" smtClean="0">
                <a:ln>
                  <a:solidFill>
                    <a:srgbClr val="00CC00"/>
                  </a:solidFill>
                </a:ln>
              </a:rPr>
              <a:t>করা</a:t>
            </a:r>
            <a:r>
              <a:rPr lang="bn-BD" sz="4000" dirty="0" smtClean="0">
                <a:ln>
                  <a:solidFill>
                    <a:srgbClr val="00CC00"/>
                  </a:solidFill>
                </a:ln>
              </a:rPr>
              <a:t>  </a:t>
            </a:r>
            <a:endParaRPr lang="en-US" sz="4000" dirty="0">
              <a:ln>
                <a:solidFill>
                  <a:srgbClr val="00CC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921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3246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1800" y="381000"/>
            <a:ext cx="35814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ওয়েব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83820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ওয়েব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পেজ</a:t>
            </a:r>
            <a:r>
              <a:rPr lang="en-US" sz="3600" dirty="0" smtClean="0"/>
              <a:t> </a:t>
            </a:r>
            <a:r>
              <a:rPr lang="en-US" sz="3600" dirty="0" err="1" smtClean="0"/>
              <a:t>হল</a:t>
            </a:r>
            <a:r>
              <a:rPr lang="en-US" sz="3600" dirty="0" smtClean="0"/>
              <a:t> </a:t>
            </a:r>
            <a:r>
              <a:rPr lang="en-US" sz="3600" dirty="0" err="1" smtClean="0"/>
              <a:t>ওয়েবের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কোন</a:t>
            </a:r>
            <a:r>
              <a:rPr lang="en-US" sz="3600" dirty="0" smtClean="0"/>
              <a:t> </a:t>
            </a:r>
            <a:r>
              <a:rPr lang="en-US" sz="3600" dirty="0" err="1" smtClean="0"/>
              <a:t>ডকুমেন্ট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যেখানে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লেখা</a:t>
            </a:r>
            <a:r>
              <a:rPr lang="en-US" sz="3600" dirty="0" smtClean="0"/>
              <a:t>, </a:t>
            </a:r>
            <a:r>
              <a:rPr lang="en-US" sz="3600" dirty="0" err="1" smtClean="0"/>
              <a:t>ইমেজ</a:t>
            </a:r>
            <a:r>
              <a:rPr lang="en-US" sz="3600" dirty="0" smtClean="0"/>
              <a:t>, </a:t>
            </a:r>
            <a:r>
              <a:rPr lang="en-US" sz="3600" dirty="0" err="1" smtClean="0"/>
              <a:t>ভিডিও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ইত্যাদি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সংযুক্ত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709738"/>
            <a:ext cx="52292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609600"/>
            <a:ext cx="35814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হোম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পেজ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562600"/>
            <a:ext cx="838200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হোম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পেজ</a:t>
            </a:r>
            <a:r>
              <a:rPr lang="en-US" sz="3600" dirty="0" smtClean="0"/>
              <a:t> </a:t>
            </a:r>
            <a:r>
              <a:rPr lang="en-US" sz="3600" dirty="0" err="1" smtClean="0"/>
              <a:t>হল</a:t>
            </a:r>
            <a:r>
              <a:rPr lang="en-US" sz="3600" dirty="0" smtClean="0"/>
              <a:t> </a:t>
            </a:r>
            <a:r>
              <a:rPr lang="en-US" sz="3600" dirty="0" err="1" smtClean="0"/>
              <a:t>সেই</a:t>
            </a:r>
            <a:r>
              <a:rPr lang="en-US" sz="3600" dirty="0" smtClean="0"/>
              <a:t> </a:t>
            </a:r>
            <a:r>
              <a:rPr lang="en-US" sz="3600" dirty="0" err="1" smtClean="0"/>
              <a:t>ওয়েব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পেজ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প্রথমে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প্রদর্শিত</a:t>
            </a:r>
            <a:r>
              <a:rPr lang="en-US" sz="3600" dirty="0" smtClean="0"/>
              <a:t> </a:t>
            </a:r>
            <a:r>
              <a:rPr lang="en-US" sz="3600" dirty="0" err="1" smtClean="0"/>
              <a:t>হয়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যেখানে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থেকে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অন্যান্য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পেজে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যাওয়া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যায়</a:t>
            </a:r>
            <a:r>
              <a:rPr lang="en-US" sz="36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2971800" y="2209800"/>
            <a:ext cx="3352800" cy="2895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505200" y="301752"/>
            <a:ext cx="3200400" cy="1755648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দল-</a:t>
            </a:r>
            <a:r>
              <a:rPr lang="en-US" sz="2000" dirty="0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US" sz="2000" dirty="0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Google </a:t>
            </a:r>
            <a:r>
              <a:rPr lang="en-US" sz="2000" dirty="0" err="1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আমের</a:t>
            </a:r>
            <a:r>
              <a:rPr lang="en-US" sz="2000" dirty="0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2000" dirty="0" smtClean="0">
                <a:solidFill>
                  <a:srgbClr val="FFF39D">
                    <a:lumMod val="10000"/>
                  </a:srgb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solidFill>
                <a:srgbClr val="FFF39D">
                  <a:lumMod val="1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943600" y="2590800"/>
            <a:ext cx="3200400" cy="1374648"/>
          </a:xfrm>
          <a:prstGeom prst="cloud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দল-২</a:t>
            </a:r>
            <a:endParaRPr lang="en-US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Yahoo </a:t>
            </a:r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Home Page </a:t>
            </a:r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0" y="2819400"/>
            <a:ext cx="3200400" cy="1374648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দল-৫</a:t>
            </a:r>
            <a:endParaRPr lang="en-US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সাইডে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572000" y="4876800"/>
            <a:ext cx="3200400" cy="1374648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দল-৩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Google  earth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ম্যাপ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85800" y="4724400"/>
            <a:ext cx="3200400" cy="1374648"/>
          </a:xfrm>
          <a:prstGeom prst="cloudCallou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দল-৪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Google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তাজ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মহলের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Quad Arrow Callout 2"/>
          <p:cNvSpPr/>
          <p:nvPr/>
        </p:nvSpPr>
        <p:spPr>
          <a:xfrm>
            <a:off x="228600" y="0"/>
            <a:ext cx="3733800" cy="2362200"/>
          </a:xfrm>
          <a:prstGeom prst="quadArrowCallou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Quad Arrow Callout 3"/>
          <p:cNvSpPr/>
          <p:nvPr/>
        </p:nvSpPr>
        <p:spPr>
          <a:xfrm>
            <a:off x="5257800" y="3200400"/>
            <a:ext cx="3733800" cy="2362200"/>
          </a:xfrm>
          <a:prstGeom prst="quad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Quad Arrow Callout 4"/>
          <p:cNvSpPr/>
          <p:nvPr/>
        </p:nvSpPr>
        <p:spPr>
          <a:xfrm>
            <a:off x="228600" y="4191000"/>
            <a:ext cx="3733800" cy="2362200"/>
          </a:xfrm>
          <a:prstGeom prst="quad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" y="2667000"/>
            <a:ext cx="3200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un 1"/>
          <p:cNvSpPr/>
          <p:nvPr/>
        </p:nvSpPr>
        <p:spPr>
          <a:xfrm>
            <a:off x="4800600" y="228600"/>
            <a:ext cx="4114800" cy="2667000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2586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হোম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পেজ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কী</a:t>
            </a:r>
            <a:r>
              <a:rPr lang="en-US" dirty="0" smtClean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5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36937"/>
            <a:ext cx="4876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85344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আর্শিবাদ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1" y="4801850"/>
            <a:ext cx="2819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1BF11B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1BF11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 descr="D:\motiar_files\602951_120322554809724_365827238_n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58038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1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90600" y="1066800"/>
            <a:ext cx="7086600" cy="3810000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bn-BD" sz="3600" b="1" cap="all" dirty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মতিয়ার রহমান</a:t>
            </a:r>
          </a:p>
          <a:p>
            <a:pPr algn="ctr"/>
            <a:r>
              <a:rPr lang="bn-BD" sz="36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/>
            <a:r>
              <a:rPr lang="bn-BD" sz="3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যশোর শিক্ষা বোর্ড মডেল স্কুল এন্ড কলেজ</a:t>
            </a:r>
          </a:p>
        </p:txBody>
      </p:sp>
    </p:spTree>
    <p:extLst>
      <p:ext uri="{BB962C8B-B14F-4D97-AF65-F5344CB8AC3E}">
        <p14:creationId xmlns:p14="http://schemas.microsoft.com/office/powerpoint/2010/main" val="6345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304799"/>
            <a:ext cx="68580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" y="2819400"/>
            <a:ext cx="762000" cy="6096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1447039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বলতে পারবে ।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43248" y="1676400"/>
            <a:ext cx="762000" cy="5334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2590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17490" y="51816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3875782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পেজ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ইঞ্জিন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8125"/>
            <a:ext cx="828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2854" y="50292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1" grpId="0" animBg="1"/>
      <p:bldP spid="12" grpId="0"/>
      <p:bldP spid="10" grpId="0" animBg="1"/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736068"/>
            <a:ext cx="8077200" cy="830997"/>
          </a:xfrm>
          <a:prstGeom prst="rect">
            <a:avLst/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এই</a:t>
            </a:r>
            <a:r>
              <a:rPr lang="en-US" sz="48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ছবিতে</a:t>
            </a:r>
            <a:r>
              <a:rPr lang="en-US" sz="48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তোমরা</a:t>
            </a:r>
            <a:r>
              <a:rPr lang="en-US" sz="48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দেখতে</a:t>
            </a:r>
            <a:r>
              <a:rPr lang="en-US" sz="48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পাচ্ছ</a:t>
            </a:r>
            <a:r>
              <a:rPr lang="en-US" sz="48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?</a:t>
            </a:r>
            <a:endParaRPr lang="en-US" dirty="0" smtClean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026" name="Picture 2" descr="C:\Users\Motiar\Desktop\interne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914400"/>
            <a:ext cx="42513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5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648200"/>
            <a:ext cx="662940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ইন্টারনেট</a:t>
            </a:r>
            <a:endParaRPr lang="en-US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4" name="Picture 2" descr="C:\Users\Motiar\Desktop\interne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304800"/>
            <a:ext cx="5208059" cy="39624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"/>
            <a:ext cx="5715000" cy="1015663"/>
          </a:xfrm>
          <a:prstGeom prst="rect">
            <a:avLst/>
          </a:prstGeom>
          <a:solidFill>
            <a:srgbClr val="0099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Light" pitchFamily="2" charset="0"/>
                <a:cs typeface="NikoshLight" pitchFamily="2" charset="0"/>
              </a:rPr>
              <a:t>ইন্টারনেট</a:t>
            </a:r>
            <a:r>
              <a:rPr lang="en-US" sz="6000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6000" dirty="0" err="1" smtClean="0">
                <a:latin typeface="NikoshLight" pitchFamily="2" charset="0"/>
                <a:cs typeface="NikoshLight" pitchFamily="2" charset="0"/>
              </a:rPr>
              <a:t>কী</a:t>
            </a:r>
            <a:r>
              <a:rPr lang="en-US" sz="6000" dirty="0" smtClean="0">
                <a:latin typeface="NikoshLight" pitchFamily="2" charset="0"/>
                <a:cs typeface="NikoshLight" pitchFamily="2" charset="0"/>
              </a:rPr>
              <a:t>?</a:t>
            </a:r>
            <a:endParaRPr lang="en-US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343400"/>
            <a:ext cx="8534400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ইন্টারনেট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হল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 International Network 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এর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সংক্ষিপ্ত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রূপ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যা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সমগ্র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পৃথিবী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জুড়ে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অসংখ্য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নেটওয়ার্কের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সমন্বয়ে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গঠিত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।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এক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কথায়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বলা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ইন্টারনেট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হল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নেটওয়ার্কসমূহের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নেটওয়ার্ক</a:t>
            </a:r>
            <a:r>
              <a:rPr lang="en-US" sz="3600" b="1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।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Motiar\Desktop\interne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4224"/>
            <a:ext cx="4191000" cy="2618176"/>
          </a:xfrm>
          <a:prstGeom prst="rect">
            <a:avLst/>
          </a:prstGeom>
          <a:noFill/>
          <a:ln w="76200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0"/>
            <a:ext cx="7239000" cy="707886"/>
          </a:xfrm>
          <a:prstGeom prst="rect">
            <a:avLst/>
          </a:prstGeom>
          <a:solidFill>
            <a:srgbClr val="C00000"/>
          </a:solidFill>
          <a:ln w="5715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ইন্টারনেট</a:t>
            </a:r>
            <a:r>
              <a:rPr lang="en-US" sz="40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সংযোগ</a:t>
            </a:r>
            <a:r>
              <a:rPr lang="en-US" sz="40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দিতে</a:t>
            </a:r>
            <a:r>
              <a:rPr lang="en-US" sz="40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প্রয়োজন</a:t>
            </a:r>
            <a:r>
              <a:rPr lang="en-US" sz="40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?</a:t>
            </a:r>
            <a:endParaRPr lang="en-US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792069"/>
            <a:ext cx="2743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কম্পিউটার</a:t>
            </a:r>
            <a:endParaRPr lang="en-US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4098" name="Picture 2" descr="D:\motiar_files\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8110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85800" y="3773269"/>
            <a:ext cx="838200" cy="64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838200" y="1792069"/>
            <a:ext cx="838200" cy="64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9600" y="5525869"/>
            <a:ext cx="838200" cy="64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733800"/>
            <a:ext cx="2743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টেলিফোন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লাইন</a:t>
            </a:r>
            <a:endParaRPr lang="en-US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4099" name="Picture 3" descr="D:\motiar_files\telephone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09950"/>
            <a:ext cx="19812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81200" y="5525869"/>
            <a:ext cx="2743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মডেম</a:t>
            </a:r>
            <a:endParaRPr lang="en-US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4101" name="Picture 5" descr="C:\Users\Motiar\Desktop\mod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5086350"/>
            <a:ext cx="1664970" cy="13144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81200" y="14517469"/>
            <a:ext cx="2743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টেলিফোন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লাইন</a:t>
            </a:r>
            <a:endParaRPr lang="en-US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5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91352"/>
            <a:ext cx="3581401" cy="318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838200" y="4343400"/>
            <a:ext cx="838200" cy="64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838200" y="1295400"/>
            <a:ext cx="838200" cy="64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28800" y="1219200"/>
            <a:ext cx="2743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সফটওয়্যার</a:t>
            </a:r>
            <a:endParaRPr lang="en-US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306669"/>
            <a:ext cx="2819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আই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এস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পি</a:t>
            </a:r>
            <a:r>
              <a:rPr lang="en-US" sz="3600" dirty="0" smtClean="0">
                <a:solidFill>
                  <a:schemeClr val="bg1"/>
                </a:solidFill>
                <a:latin typeface="NikoshLight" pitchFamily="2" charset="0"/>
                <a:cs typeface="NikoshLight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5122" name="Picture 2" descr="C:\Users\Motiar\Desktop\So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2438400" cy="262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1066800"/>
            <a:ext cx="4953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429000"/>
            <a:ext cx="8686800" cy="769441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প্রত্যেকে</a:t>
            </a:r>
            <a:r>
              <a:rPr lang="en-US" sz="4400" dirty="0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কম্পিউটারে</a:t>
            </a:r>
            <a:r>
              <a:rPr lang="en-US" sz="4400" dirty="0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ইন্টরনেট</a:t>
            </a:r>
            <a:r>
              <a:rPr lang="en-US" sz="4400" dirty="0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সংযোগ</a:t>
            </a:r>
            <a:r>
              <a:rPr lang="en-US" sz="4400" dirty="0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প্রদান</a:t>
            </a:r>
            <a:r>
              <a:rPr lang="en-US" sz="4400" dirty="0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dirty="0" err="1" smtClean="0">
                <a:solidFill>
                  <a:prstClr val="white"/>
                </a:solidFill>
                <a:latin typeface="NikoshLight" pitchFamily="2" charset="0"/>
                <a:cs typeface="NikoshLight" pitchFamily="2" charset="0"/>
              </a:rPr>
              <a:t>কর</a:t>
            </a:r>
            <a:endParaRPr lang="en-US" dirty="0">
              <a:solidFill>
                <a:prstClr val="white"/>
              </a:solidFill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1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289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Composite</vt:lpstr>
      <vt:lpstr>Austin</vt:lpstr>
      <vt:lpstr>Couture</vt:lpstr>
      <vt:lpstr>Civic</vt:lpstr>
      <vt:lpstr>Concourse</vt:lpstr>
      <vt:lpstr>1_Concourse</vt:lpstr>
      <vt:lpstr>Adjacency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যার মাধ্যমে কোন কিছু খোজ করা হয় তাকে সার্চ ইঞ্জিন বলে।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Motiar</cp:lastModifiedBy>
  <cp:revision>29</cp:revision>
  <dcterms:created xsi:type="dcterms:W3CDTF">2013-09-12T16:44:39Z</dcterms:created>
  <dcterms:modified xsi:type="dcterms:W3CDTF">2013-09-17T07:36:51Z</dcterms:modified>
</cp:coreProperties>
</file>