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7" r:id="rId2"/>
    <p:sldId id="258" r:id="rId3"/>
    <p:sldId id="259" r:id="rId4"/>
    <p:sldId id="271" r:id="rId5"/>
    <p:sldId id="261" r:id="rId6"/>
    <p:sldId id="264" r:id="rId7"/>
    <p:sldId id="299" r:id="rId8"/>
    <p:sldId id="286" r:id="rId9"/>
    <p:sldId id="294" r:id="rId10"/>
    <p:sldId id="295" r:id="rId11"/>
    <p:sldId id="297" r:id="rId12"/>
    <p:sldId id="311" r:id="rId13"/>
    <p:sldId id="313" r:id="rId14"/>
    <p:sldId id="309" r:id="rId15"/>
    <p:sldId id="312" r:id="rId16"/>
    <p:sldId id="310" r:id="rId17"/>
    <p:sldId id="314" r:id="rId18"/>
    <p:sldId id="316" r:id="rId19"/>
    <p:sldId id="31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8809A"/>
    <a:srgbClr val="FEE6EB"/>
    <a:srgbClr val="FBB3C2"/>
    <a:srgbClr val="EF591D"/>
    <a:srgbClr val="FF6600"/>
    <a:srgbClr val="EF819B"/>
    <a:srgbClr val="00FF99"/>
    <a:srgbClr val="E78DB6"/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EFDFE-4C0B-40C9-86B4-A70FC6467E1F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722A2-B181-49F5-A9AB-F37983FBC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65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722A2-B181-49F5-A9AB-F37983FBCE3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embrodaery file\cenary\Free-Wallpaper-Of-Autumn-Nature-Download-1920x1200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381000" y="304800"/>
            <a:ext cx="8382000" cy="617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057400" y="3276600"/>
            <a:ext cx="121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61F9E7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11500" b="1" dirty="0">
              <a:solidFill>
                <a:srgbClr val="61F9E7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41910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B5E59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11500" b="1" dirty="0">
              <a:solidFill>
                <a:srgbClr val="B5E59B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3200400"/>
            <a:ext cx="121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CC99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1500" b="1" dirty="0">
              <a:solidFill>
                <a:srgbClr val="CC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4191000"/>
            <a:ext cx="121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FF99C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1500" b="1" dirty="0">
              <a:solidFill>
                <a:srgbClr val="FF99C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65096" y="6488668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endParaRPr lang="en-US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1800" y="228600"/>
            <a:ext cx="3200400" cy="10668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কোরয়েড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User\Desktop\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4819650" cy="41910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10800000">
            <a:off x="4114800" y="2589212"/>
            <a:ext cx="1905000" cy="1588"/>
          </a:xfrm>
          <a:prstGeom prst="straightConnector1">
            <a:avLst/>
          </a:prstGeom>
          <a:ln w="57150">
            <a:solidFill>
              <a:srgbClr val="00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5715000"/>
            <a:ext cx="8382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স্ক্লেরার ভিতরের গাত্রের আচ্ছাদনবিশেষ ।এর রঙ এর জন্য চোখের ভিতরে প্রবিষ্ট আলোকের প্রতিফলন হয় না।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65096" y="6488668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My Documents\Downloads\eyes-lenses-colou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28956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76600" y="304800"/>
            <a:ext cx="2590800" cy="9906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আইরিশ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An-E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914400"/>
            <a:ext cx="2743200" cy="2600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C:\Users\User\Desktop\ch.jpg"/>
          <p:cNvPicPr>
            <a:picLocks noChangeAspect="1" noChangeArrowheads="1"/>
          </p:cNvPicPr>
          <p:nvPr/>
        </p:nvPicPr>
        <p:blipFill>
          <a:blip r:embed="rId4"/>
          <a:srcRect t="7573" b="5333"/>
          <a:stretch>
            <a:fillRect/>
          </a:stretch>
        </p:blipFill>
        <p:spPr bwMode="auto">
          <a:xfrm>
            <a:off x="914400" y="2133600"/>
            <a:ext cx="42672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Straight Connector 12"/>
          <p:cNvCxnSpPr/>
          <p:nvPr/>
        </p:nvCxnSpPr>
        <p:spPr>
          <a:xfrm>
            <a:off x="4495800" y="2895600"/>
            <a:ext cx="1143000" cy="914400"/>
          </a:xfrm>
          <a:prstGeom prst="line">
            <a:avLst/>
          </a:prstGeom>
          <a:ln w="28575">
            <a:solidFill>
              <a:srgbClr val="EF8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95800" y="3810000"/>
            <a:ext cx="1143000" cy="990600"/>
          </a:xfrm>
          <a:prstGeom prst="line">
            <a:avLst/>
          </a:prstGeom>
          <a:ln w="28575">
            <a:solidFill>
              <a:srgbClr val="EF8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User\Desktop\New folder\v-a.jpg"/>
          <p:cNvPicPr>
            <a:picLocks noChangeAspect="1" noChangeArrowheads="1"/>
          </p:cNvPicPr>
          <p:nvPr/>
        </p:nvPicPr>
        <p:blipFill>
          <a:blip r:embed="rId5"/>
          <a:srcRect l="7601" t="24147" r="58926" b="24147"/>
          <a:stretch>
            <a:fillRect/>
          </a:stretch>
        </p:blipFill>
        <p:spPr bwMode="auto">
          <a:xfrm>
            <a:off x="2895600" y="2743200"/>
            <a:ext cx="28194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6" name="Picture 4" descr="C:\Users\User\Desktop\c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2362200"/>
            <a:ext cx="1771650" cy="2914650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 rot="16200000" flipH="1">
            <a:off x="6667500" y="3238500"/>
            <a:ext cx="609600" cy="381000"/>
          </a:xfrm>
          <a:prstGeom prst="straightConnector1">
            <a:avLst/>
          </a:prstGeom>
          <a:ln w="28575">
            <a:solidFill>
              <a:srgbClr val="EF81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638800" y="3124200"/>
            <a:ext cx="1219200" cy="685800"/>
          </a:xfrm>
          <a:prstGeom prst="line">
            <a:avLst/>
          </a:prstGeom>
          <a:ln w="28575">
            <a:solidFill>
              <a:srgbClr val="EF8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09800" y="5867400"/>
            <a:ext cx="48768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কর্ণিয়ার ঠিক পিছনে অবস্থিত একটি অস্বচ্ছ  পর্দা ।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0600" y="5791200"/>
            <a:ext cx="7086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পর্দাটি স্থান ও লোকবিশেষে বিভিন্ন রং এর নীল, গাঢ় বাদামী,কালো হুয়ে থাকে।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65096" y="6488668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 animBg="1"/>
      <p:bldP spid="32" grpId="1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Pictures\vlcsnap-2013-09-07-20h21m55s2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95400"/>
            <a:ext cx="48006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" y="5943600"/>
            <a:ext cx="80010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কর্নিয়ার কেন্দ্রস্থলে অবস্থিত মাংসপেশি যুক্ত একটি গোলাকার ছিদ্রপথ ।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Documents and Settings\User\My Documents\Downloads\9021688-eye-anatomy--inner-structure-isolated-on-wh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934200" y="0"/>
            <a:ext cx="22098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86000" y="152400"/>
            <a:ext cx="44196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পিউপিল/মণি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7" descr="C:\Users\User\Pictures\vlcsnap-2013-09-07-20h21m55s246.png"/>
          <p:cNvPicPr>
            <a:picLocks noChangeAspect="1" noChangeArrowheads="1"/>
          </p:cNvPicPr>
          <p:nvPr/>
        </p:nvPicPr>
        <p:blipFill>
          <a:blip r:embed="rId2"/>
          <a:srcRect l="20000" t="33333" r="60000" b="28572"/>
          <a:stretch>
            <a:fillRect/>
          </a:stretch>
        </p:blipFill>
        <p:spPr bwMode="auto">
          <a:xfrm>
            <a:off x="3276600" y="2743200"/>
            <a:ext cx="838200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85800" y="5943600"/>
            <a:ext cx="81534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মাংসপেশির সংকোচন ও প্রসারণে মণির আকার পরিবর্তিত হয়।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65096" y="6488668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Pictures\vlcsnap-2013-09-07-20h18m27s2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5791200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71800" y="152400"/>
            <a:ext cx="33528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লেন্স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562600"/>
            <a:ext cx="73152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কর্ণিয়ার পিছনে অবস্থিত উত্তল লেন্স।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95600" y="2209800"/>
            <a:ext cx="1143000" cy="228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65096" y="6488668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676400" y="1143000"/>
            <a:ext cx="4876800" cy="4419600"/>
            <a:chOff x="1371600" y="762000"/>
            <a:chExt cx="6324600" cy="5029200"/>
          </a:xfrm>
        </p:grpSpPr>
        <p:pic>
          <p:nvPicPr>
            <p:cNvPr id="2" name="Picture 2" descr="C:\Documents and Settings\User\My Documents\Downloads\Dog Eye Structure.jpg"/>
            <p:cNvPicPr>
              <a:picLocks noChangeAspect="1" noChangeArrowheads="1"/>
            </p:cNvPicPr>
            <p:nvPr/>
          </p:nvPicPr>
          <p:blipFill>
            <a:blip r:embed="rId2" cstate="print"/>
            <a:srcRect l="2381" t="9129" b="12207"/>
            <a:stretch>
              <a:fillRect/>
            </a:stretch>
          </p:blipFill>
          <p:spPr bwMode="auto">
            <a:xfrm>
              <a:off x="1447800" y="990600"/>
              <a:ext cx="6248400" cy="4724400"/>
            </a:xfrm>
            <a:prstGeom prst="rect">
              <a:avLst/>
            </a:prstGeom>
            <a:noFill/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2971800" y="2514600"/>
              <a:ext cx="1066800" cy="685800"/>
            </a:xfrm>
            <a:prstGeom prst="line">
              <a:avLst/>
            </a:prstGeom>
            <a:ln w="76200">
              <a:solidFill>
                <a:srgbClr val="EF591D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19600" y="4038600"/>
              <a:ext cx="1066800" cy="990600"/>
            </a:xfrm>
            <a:prstGeom prst="line">
              <a:avLst/>
            </a:prstGeom>
            <a:ln w="76200">
              <a:solidFill>
                <a:srgbClr val="EF591D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18" name="Picture 2" descr="C:\Documents and Settings\User\My Documents\Downloads\Dog Eye Structure.jpg"/>
            <p:cNvPicPr>
              <a:picLocks noChangeAspect="1" noChangeArrowheads="1"/>
            </p:cNvPicPr>
            <p:nvPr/>
          </p:nvPicPr>
          <p:blipFill>
            <a:blip r:embed="rId2" cstate="print"/>
            <a:srcRect l="47619" t="26892" r="25000" b="37582"/>
            <a:stretch>
              <a:fillRect/>
            </a:stretch>
          </p:blipFill>
          <p:spPr bwMode="auto">
            <a:xfrm>
              <a:off x="2971800" y="1447800"/>
              <a:ext cx="3124200" cy="4038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2" descr="C:\Documents and Settings\User\My Documents\Downloads\Dog Eye Structure.jpg"/>
            <p:cNvPicPr>
              <a:picLocks noChangeAspect="1" noChangeArrowheads="1"/>
            </p:cNvPicPr>
            <p:nvPr/>
          </p:nvPicPr>
          <p:blipFill>
            <a:blip r:embed="rId2" cstate="print"/>
            <a:srcRect l="79761" t="9129" b="70571"/>
            <a:stretch>
              <a:fillRect/>
            </a:stretch>
          </p:blipFill>
          <p:spPr bwMode="auto">
            <a:xfrm>
              <a:off x="5867400" y="762000"/>
              <a:ext cx="1295400" cy="1219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2" descr="C:\Documents and Settings\User\My Documents\Downloads\Dog Eye Structure.jpg"/>
            <p:cNvPicPr>
              <a:picLocks noChangeAspect="1" noChangeArrowheads="1"/>
            </p:cNvPicPr>
            <p:nvPr/>
          </p:nvPicPr>
          <p:blipFill>
            <a:blip r:embed="rId2" cstate="print"/>
            <a:srcRect l="79761" t="9129" b="70571"/>
            <a:stretch>
              <a:fillRect/>
            </a:stretch>
          </p:blipFill>
          <p:spPr bwMode="auto">
            <a:xfrm>
              <a:off x="1447800" y="914400"/>
              <a:ext cx="685800" cy="1752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" descr="C:\Documents and Settings\User\My Documents\Downloads\Dog Eye Structure.jpg"/>
            <p:cNvPicPr>
              <a:picLocks noChangeAspect="1" noChangeArrowheads="1"/>
            </p:cNvPicPr>
            <p:nvPr/>
          </p:nvPicPr>
          <p:blipFill>
            <a:blip r:embed="rId2" cstate="print"/>
            <a:srcRect l="79761" t="9129" b="70571"/>
            <a:stretch>
              <a:fillRect/>
            </a:stretch>
          </p:blipFill>
          <p:spPr bwMode="auto">
            <a:xfrm>
              <a:off x="5715000" y="5181600"/>
              <a:ext cx="1295400" cy="609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" descr="C:\Documents and Settings\User\My Documents\Downloads\Dog Eye Structure.jpg"/>
            <p:cNvPicPr>
              <a:picLocks noChangeAspect="1" noChangeArrowheads="1"/>
            </p:cNvPicPr>
            <p:nvPr/>
          </p:nvPicPr>
          <p:blipFill>
            <a:blip r:embed="rId2" cstate="print"/>
            <a:srcRect l="79761" t="9129" b="70571"/>
            <a:stretch>
              <a:fillRect/>
            </a:stretch>
          </p:blipFill>
          <p:spPr bwMode="auto">
            <a:xfrm>
              <a:off x="1371600" y="838200"/>
              <a:ext cx="1295400" cy="685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5" name="TextBox 24"/>
          <p:cNvSpPr txBox="1"/>
          <p:nvPr/>
        </p:nvSpPr>
        <p:spPr>
          <a:xfrm>
            <a:off x="2667000" y="304800"/>
            <a:ext cx="35052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রেটিনা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4953000" y="1295400"/>
            <a:ext cx="762000" cy="76200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3400" y="5715001"/>
            <a:ext cx="8382000" cy="6095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গোলকের পিছনে অবস্থিত ইষদচ্ছ গোলাপী আলোকগ্রাহী পর্দা । যার উপর আলো পড়লে দর্শনের অনুভূতি জন্মায়।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65096" y="6488668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:\Users\User\Pictures\vlcsnap-2013-09-07-20h22m40s18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152650" y="1428750"/>
            <a:ext cx="4495800" cy="3924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438400" y="304800"/>
            <a:ext cx="35814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অ্যাকুয়াস হিউমার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867400"/>
            <a:ext cx="7848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লেন্স ওকর্নিয়ার মধ্যবর্তী স্থান একপ্রকার স্বচ্ছ জলীয় পদার্থে ভর্তি থাকে ।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5791200"/>
            <a:ext cx="7924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লেন্স ওরেটিনার মধ্যবর্তী স্থান একপ্রকার জেলী জাতীয় পদার্থে পূর্ণ থাকে।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304800"/>
            <a:ext cx="36576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ভিট্রিয়াস হিউমার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14600" y="1447800"/>
            <a:ext cx="1066800" cy="914400"/>
          </a:xfrm>
          <a:prstGeom prst="straightConnector1">
            <a:avLst/>
          </a:prstGeom>
          <a:ln w="38100">
            <a:solidFill>
              <a:srgbClr val="F8809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057400" y="4343400"/>
            <a:ext cx="1371600" cy="762000"/>
          </a:xfrm>
          <a:prstGeom prst="straightConnector1">
            <a:avLst/>
          </a:prstGeom>
          <a:ln w="38100">
            <a:solidFill>
              <a:srgbClr val="F8809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4953000" y="3276600"/>
            <a:ext cx="2209800" cy="1588"/>
          </a:xfrm>
          <a:prstGeom prst="straightConnector1">
            <a:avLst/>
          </a:prstGeom>
          <a:ln w="38100">
            <a:solidFill>
              <a:srgbClr val="F8809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765096" y="6488668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09600"/>
            <a:ext cx="41910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কাজঃ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Documents and Settings\User\My Documents\My 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6553200" cy="3933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5486400"/>
            <a:ext cx="7239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 দল (৫টি) চিত্রটি অংকন কর ও চিহ্নিত শূন্যস্থান পুরণ কর ?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685800"/>
            <a:ext cx="22098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সময়ঃ৩+৩=৬ মিঃ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65096" y="6488668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2438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4" descr="C:\Documents and Settings\User\My Documents\Downloads\10137.jpg"/>
          <p:cNvPicPr>
            <a:picLocks noChangeAspect="1" noChangeArrowheads="1"/>
          </p:cNvPicPr>
          <p:nvPr/>
        </p:nvPicPr>
        <p:blipFill>
          <a:blip r:embed="rId2"/>
          <a:srcRect l="47306" t="30128" r="5556" b="10638"/>
          <a:stretch>
            <a:fillRect/>
          </a:stretch>
        </p:blipFill>
        <p:spPr bwMode="auto">
          <a:xfrm>
            <a:off x="2133600" y="1447800"/>
            <a:ext cx="4876800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5562600"/>
            <a:ext cx="58674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কিসের ছবি দেখতে পাচ্ছ?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5638800"/>
            <a:ext cx="55626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গঠন ব্যাখ্যা কর?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65096" y="6488668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nice-picture\european-house-designs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28956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304800"/>
            <a:ext cx="3200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বাড়ীর কাজঃ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105400"/>
            <a:ext cx="6858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মানব চোখ ও ক্যামেরার কার্যাবলী কী একই --- তুলনা কর?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65096" y="6488668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62600" y="3048000"/>
            <a:ext cx="3581400" cy="276603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65096" y="6488668"/>
            <a:ext cx="1378904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endParaRPr lang="en-US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I:\embrodaery file\CountryCharm_embroidery_designs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181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685800" y="228600"/>
            <a:ext cx="7772400" cy="6324600"/>
          </a:xfrm>
          <a:prstGeom prst="verticalScroll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1447800"/>
            <a:ext cx="2819400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৮ম শ্রেনী </a:t>
            </a:r>
          </a:p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সাধারণ বিজ্ঞান </a:t>
            </a:r>
          </a:p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অধ্যায়ঃ১১  </a:t>
            </a:r>
          </a:p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মিঃ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4343400"/>
            <a:ext cx="3352800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উপস্থাপনায়</a:t>
            </a:r>
          </a:p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 নাসরীন সুলতানা</a:t>
            </a:r>
          </a:p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সহকারী শিক্ষিকা</a:t>
            </a:r>
          </a:p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রংপুর জিলা স্কুল, রংপুর 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65096" y="6488668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endParaRPr lang="en-US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228600"/>
            <a:ext cx="3962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চিত্রে কী দেখছ? 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FROZA\Downloads\animated-gif-eye-aeq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905000"/>
            <a:ext cx="5410200" cy="36576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Rectangle 3"/>
          <p:cNvSpPr/>
          <p:nvPr/>
        </p:nvSpPr>
        <p:spPr>
          <a:xfrm>
            <a:off x="7765096" y="6488668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nimated\blinking_eye_pencil_animation_by_hm_dragon_dreamer-d4x3gll.gif"/>
          <p:cNvPicPr>
            <a:picLocks noChangeAspect="1" noChangeArrowheads="1" noCrop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1600" y="1143000"/>
            <a:ext cx="6629400" cy="4953000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 </a:t>
            </a:r>
            <a:endParaRPr lang="en-US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65096" y="6488668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574162">
            <a:off x="45829" y="735857"/>
            <a:ext cx="29718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819400"/>
            <a:ext cx="693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১।চোখ কী তা বলতে পারবে ।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114800"/>
            <a:ext cx="693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২।চোখের গঠন ও কাজ ব্যাখ্যা করতে পারবে ।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65096" y="6488668"/>
            <a:ext cx="1378904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endParaRPr lang="en-US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y Documents\My Picture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6629400" cy="4514850"/>
          </a:xfrm>
          <a:prstGeom prst="rect">
            <a:avLst/>
          </a:prstGeom>
          <a:noFill/>
        </p:spPr>
      </p:pic>
      <p:pic>
        <p:nvPicPr>
          <p:cNvPr id="7" name="Picture 6" descr="C:\Documents and Settings\User\My Documents\Downloads\6757W.jpg"/>
          <p:cNvPicPr>
            <a:picLocks noChangeAspect="1" noChangeArrowheads="1"/>
          </p:cNvPicPr>
          <p:nvPr/>
        </p:nvPicPr>
        <p:blipFill>
          <a:blip r:embed="rId3"/>
          <a:srcRect l="26347" t="34000" r="44910" b="44000"/>
          <a:stretch>
            <a:fillRect/>
          </a:stretch>
        </p:blipFill>
        <p:spPr bwMode="auto">
          <a:xfrm>
            <a:off x="2362200" y="3124200"/>
            <a:ext cx="137160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User\My Documents\Downloads\6757W.jpg"/>
          <p:cNvPicPr>
            <a:picLocks noChangeAspect="1" noChangeArrowheads="1"/>
          </p:cNvPicPr>
          <p:nvPr/>
        </p:nvPicPr>
        <p:blipFill>
          <a:blip r:embed="rId3"/>
          <a:srcRect l="57485" t="32000" r="11377" b="46000"/>
          <a:stretch>
            <a:fillRect/>
          </a:stretch>
        </p:blipFill>
        <p:spPr bwMode="auto">
          <a:xfrm>
            <a:off x="4495800" y="3124200"/>
            <a:ext cx="175260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828800" y="304801"/>
            <a:ext cx="5181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চিত্রে কী দেখতে পাচ্ছ ?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3" descr="C:\Documents and Settings\User\My Documents\Downloads\eyeblink-100121-02.jpg"/>
          <p:cNvPicPr>
            <a:picLocks noChangeAspect="1" noChangeArrowheads="1"/>
          </p:cNvPicPr>
          <p:nvPr/>
        </p:nvPicPr>
        <p:blipFill>
          <a:blip r:embed="rId4"/>
          <a:srcRect l="9385" t="37097" r="70923" b="46774"/>
          <a:stretch>
            <a:fillRect/>
          </a:stretch>
        </p:blipFill>
        <p:spPr bwMode="auto">
          <a:xfrm>
            <a:off x="2438400" y="3124200"/>
            <a:ext cx="1295400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Documents and Settings\User\My Documents\Downloads\eyeblink-100121-02.jpg"/>
          <p:cNvPicPr>
            <a:picLocks noChangeAspect="1" noChangeArrowheads="1"/>
          </p:cNvPicPr>
          <p:nvPr/>
        </p:nvPicPr>
        <p:blipFill>
          <a:blip r:embed="rId4"/>
          <a:srcRect l="9385" t="37097" r="70923" b="46774"/>
          <a:stretch>
            <a:fillRect/>
          </a:stretch>
        </p:blipFill>
        <p:spPr bwMode="auto">
          <a:xfrm flipH="1">
            <a:off x="4648200" y="3124200"/>
            <a:ext cx="1447800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676400" y="5943600"/>
            <a:ext cx="5943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মাথার সামনে দুটো অক্ষিকোটরের মধ্যে একজোড়া চোখ ।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43800" y="6488668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User\My Documents\Downloads\large_ey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3000"/>
            <a:ext cx="5257800" cy="48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4572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চিত্রের আকৃতি কেমন?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562600"/>
            <a:ext cx="7086600" cy="1066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আকৃতি গোলাকার বলের মত। এই গোলকটির নাম অক্ষিগোলক।একে চক্ষুকোটরের মধ্যে একটি নির্দিষ্ট সীমার চারিদিকে ঘোরানো যায়।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81000"/>
            <a:ext cx="3048000" cy="914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অক্ষিগোলক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65096" y="6488668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My Documents\Downloads\scl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447800"/>
            <a:ext cx="3886200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5800" y="5943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অক্ষিগোলকের বাইরে সাদা,শক্ত ও ঘন আঁশযুক্ত অস্বচ্ছ  স্তরটি হলো স্কেরা।এটি চোখকে বাইরের বিভিন্ন প্রকার অনিষ্ট থেকে রক্ষা করে ও চোখের আকৃতি ঠিক রাখে।  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57200"/>
            <a:ext cx="6248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চিত্রগুলো দেখে বলোতো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চোখের কী দেখছ?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6172200" y="4267200"/>
            <a:ext cx="838200" cy="533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 descr="C:\Documents and Settings\User\My Documents\Downloads\large_ey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3962400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86000" y="381000"/>
            <a:ext cx="3733800" cy="6096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স্ক্লেরা</a:t>
            </a:r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65096" y="6488668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49583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5 1.11022E-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y Documents\My Pictures\New Folder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3733800" cy="375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9600" y="53340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স্ক্লেরার সামনের চকচকে অংশটি হলো কর্নিয়া। এ অংশটি একেবারেই স্বচ্ছ। এর ভিতর দিয়েই আলো চোখের ভিতর ঢোকে। অন্যান্য অংশ অপেক্ষা বাহিরের দিকে অধিকতর উত্তল।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Documents and Settings\User\My Documents\Downloads\cornea.jpg"/>
          <p:cNvPicPr>
            <a:picLocks noChangeAspect="1" noChangeArrowheads="1"/>
          </p:cNvPicPr>
          <p:nvPr/>
        </p:nvPicPr>
        <p:blipFill>
          <a:blip r:embed="rId3"/>
          <a:srcRect r="18182"/>
          <a:stretch>
            <a:fillRect/>
          </a:stretch>
        </p:blipFill>
        <p:spPr bwMode="auto">
          <a:xfrm>
            <a:off x="5029200" y="1752600"/>
            <a:ext cx="3276600" cy="3354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52800" y="304800"/>
            <a:ext cx="3200400" cy="6096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কর্নিয়া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65096" y="6488668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</a:t>
            </a:r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337</Words>
  <Application>Microsoft Office PowerPoint</Application>
  <PresentationFormat>On-screen Show (4:3)</PresentationFormat>
  <Paragraphs>72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</dc:title>
  <dc:subject>science-8</dc:subject>
  <dc:creator>Afroza nasreen sultana</dc:creator>
  <cp:keywords>science-8 afroza</cp:keywords>
  <cp:lastModifiedBy>User</cp:lastModifiedBy>
  <cp:revision>1</cp:revision>
  <dcterms:created xsi:type="dcterms:W3CDTF">2006-08-16T00:00:00Z</dcterms:created>
  <dcterms:modified xsi:type="dcterms:W3CDTF">2013-09-17T00:32:20Z</dcterms:modified>
  <cp:category>1</cp:category>
</cp:coreProperties>
</file>