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57" r:id="rId2"/>
    <p:sldId id="282" r:id="rId3"/>
    <p:sldId id="259" r:id="rId4"/>
    <p:sldId id="262" r:id="rId5"/>
    <p:sldId id="281" r:id="rId6"/>
    <p:sldId id="261" r:id="rId7"/>
    <p:sldId id="287" r:id="rId8"/>
    <p:sldId id="288" r:id="rId9"/>
    <p:sldId id="285" r:id="rId10"/>
    <p:sldId id="286" r:id="rId11"/>
    <p:sldId id="263" r:id="rId12"/>
    <p:sldId id="274" r:id="rId13"/>
    <p:sldId id="275" r:id="rId14"/>
    <p:sldId id="265" r:id="rId15"/>
    <p:sldId id="268" r:id="rId16"/>
    <p:sldId id="267" r:id="rId17"/>
    <p:sldId id="269" r:id="rId18"/>
    <p:sldId id="270" r:id="rId19"/>
    <p:sldId id="271" r:id="rId20"/>
    <p:sldId id="278" r:id="rId21"/>
    <p:sldId id="276" r:id="rId22"/>
    <p:sldId id="28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66FFFF"/>
    <a:srgbClr val="FF8B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A5A3D-13A6-4299-BE22-A9DAC044074C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06DB-0EA1-4219-80FE-3941FC91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C06DB-0EA1-4219-80FE-3941FC91E4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gif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12" Type="http://schemas.openxmlformats.org/officeDocument/2006/relationships/image" Target="../media/image3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36.jpe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Relationship Id="rId1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world-map-grass-32042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oundRect">
            <a:avLst>
              <a:gd name="adj" fmla="val 1859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7162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butterfly-flow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219200"/>
            <a:ext cx="1257300" cy="1485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Picture 16" descr="butterfly-flow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1600"/>
            <a:ext cx="1257300" cy="14859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" name="Picture 18" descr="748px-Hatiya_and_Bhola.svg.png"/>
          <p:cNvPicPr>
            <a:picLocks noChangeAspect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>
          <a:xfrm>
            <a:off x="5791200" y="3505200"/>
            <a:ext cx="1143000" cy="15512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8001000" cy="106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 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nimated-Wallpaper-for-Desk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3569881" cy="3048000"/>
          </a:xfrm>
          <a:prstGeom prst="cube">
            <a:avLst/>
          </a:prstGeom>
        </p:spPr>
      </p:pic>
      <p:pic>
        <p:nvPicPr>
          <p:cNvPr id="11" name="Picture 10" descr="3d_camomile_field_screensaver_12841.g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905000"/>
            <a:ext cx="3505200" cy="3048000"/>
          </a:xfrm>
          <a:prstGeom prst="cube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533400" y="5181600"/>
            <a:ext cx="3581400" cy="914400"/>
          </a:xfrm>
          <a:prstGeom prst="leftRightArrow">
            <a:avLst>
              <a:gd name="adj1" fmla="val 52623"/>
              <a:gd name="adj2" fmla="val 352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ঘাসের বুকে বিভিন্ন রঙের ফুল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4648200" y="5181600"/>
            <a:ext cx="3733800" cy="914400"/>
          </a:xfrm>
          <a:prstGeom prst="leftRightArrow">
            <a:avLst>
              <a:gd name="adj1" fmla="val 52623"/>
              <a:gd name="adj2" fmla="val 35275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 সৌন্দর্য সৃষ্টিতে ঘাসফুল  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bi-jyotirindramoitra2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0" y="2362200"/>
            <a:ext cx="2133600" cy="19583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own Arrow 4"/>
          <p:cNvSpPr/>
          <p:nvPr/>
        </p:nvSpPr>
        <p:spPr>
          <a:xfrm>
            <a:off x="4419600" y="1371600"/>
            <a:ext cx="304800" cy="97840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4343400" y="4267200"/>
            <a:ext cx="304800" cy="762000"/>
          </a:xfrm>
          <a:prstGeom prst="downArrow">
            <a:avLst/>
          </a:prstGeom>
          <a:solidFill>
            <a:srgbClr val="00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457200"/>
            <a:ext cx="1973345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জ্যোতিরিন্দ্র মৈত্র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057400"/>
            <a:ext cx="2590800" cy="220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১৯১১সালে পাবনায়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2057400"/>
            <a:ext cx="2895600" cy="220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১৯৭৭ সালের ২৬শে অক্টোবর 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2421186">
            <a:off x="2991497" y="1079085"/>
            <a:ext cx="297564" cy="1347028"/>
          </a:xfrm>
          <a:prstGeom prst="downArrow">
            <a:avLst/>
          </a:prstGeom>
          <a:solidFill>
            <a:srgbClr val="00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9238634">
            <a:off x="5702700" y="1091316"/>
            <a:ext cx="289928" cy="1266526"/>
          </a:xfrm>
          <a:prstGeom prst="downArrow">
            <a:avLst/>
          </a:prstGeom>
          <a:solidFill>
            <a:srgbClr val="00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8800" y="5029200"/>
            <a:ext cx="54864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প্রখ্যাত কবি, গায়ক ও সংগীতের শিক্ষক হিসেবে খ্যাতি অর্জন করেন।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gflowers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1524000" cy="128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agflowers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04800"/>
            <a:ext cx="1524000" cy="128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ঘাসফুল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1905000" cy="1066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bare-foot-in-the-grass-grass-pixmac-image-1730111.jpg"/>
          <p:cNvPicPr>
            <a:picLocks noChangeAspect="1"/>
          </p:cNvPicPr>
          <p:nvPr/>
        </p:nvPicPr>
        <p:blipFill>
          <a:blip r:embed="rId3" cstate="print"/>
          <a:srcRect b="15385"/>
          <a:stretch>
            <a:fillRect/>
          </a:stretch>
        </p:blipFill>
        <p:spPr>
          <a:xfrm>
            <a:off x="6781800" y="3581400"/>
            <a:ext cx="1905000" cy="990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blowing-dandelion-flower-girl-grass-Favim.com-126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352800"/>
            <a:ext cx="18288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vghj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4724400"/>
            <a:ext cx="1859280" cy="9144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index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495800"/>
            <a:ext cx="1828800" cy="838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images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2286000"/>
            <a:ext cx="1905000" cy="108966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Rectangle 10"/>
          <p:cNvSpPr/>
          <p:nvPr/>
        </p:nvSpPr>
        <p:spPr>
          <a:xfrm>
            <a:off x="2362200" y="2362200"/>
            <a:ext cx="4191000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ঘাসের ছোট ছোট ফুল </a:t>
            </a: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হাওয়াতে দোলায় মাথা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bn-BD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 মোদের দোল না পায়ে </a:t>
            </a:r>
          </a:p>
          <a:p>
            <a:pPr algn="ctr">
              <a:lnSpc>
                <a:spcPct val="150000"/>
              </a:lnSpc>
            </a:pP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ছিঁড়ো না নরম পাতা। 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895600" y="1828800"/>
            <a:ext cx="3733800" cy="0"/>
          </a:xfrm>
          <a:prstGeom prst="line">
            <a:avLst/>
          </a:prstGeom>
          <a:ln w="57150" cmpd="tri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24400" y="12192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জ্যোতিরিন্দ্র মৈত্র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otg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6764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RisingSu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600200"/>
            <a:ext cx="16002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Flower_1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447800"/>
            <a:ext cx="16764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 descr="Ham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590800"/>
            <a:ext cx="1676400" cy="94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 descr="3d_camomile_field_screensaver_12841.gi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2800" y="381000"/>
            <a:ext cx="16002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2133600" y="685800"/>
            <a:ext cx="49530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 দেখো আর খুশি হও মনে 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সাথে হাসির কিরণে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আমরা হেসে উঠি আর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দুলে দুলে নাড়ি মাথা।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2971800"/>
            <a:ext cx="4953000" cy="34925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ধরার বুকের স্নেহ- কণাগুলি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 হয়ে ফুটে ওঠে। 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মোরা তারই লাল নীল সাদা হাসি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রূপকথা নীল আকাশের বাঁশি-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আর দুলি শান্ত বাতাসে</a:t>
            </a: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তারারা ফোটে।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5770046675-0c4c82494a_302_4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657600"/>
            <a:ext cx="1676400" cy="87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12807309-a-green-forest-landscape-with-trees-and-flow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2800" y="2743200"/>
            <a:ext cx="158496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 descr="White-Dogwoo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2800" y="3810000"/>
            <a:ext cx="16002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 descr="বেগুনী  স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4648200"/>
            <a:ext cx="1676400" cy="947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62800" y="4800600"/>
            <a:ext cx="1676400" cy="933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 descr="blue-snow-animate-layout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62800" y="5791200"/>
            <a:ext cx="16764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 descr="menu-star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15200" y="5867400"/>
            <a:ext cx="464820" cy="5105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 descr="menu-star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7200" y="5867400"/>
            <a:ext cx="464820" cy="5105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 descr="animated-neon-star-green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1000" y="5638800"/>
            <a:ext cx="1676400" cy="830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1981200"/>
            <a:ext cx="28956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 খোলঃ পৃষ্ঠা নং ৬৯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vgty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5851" y="2210903"/>
            <a:ext cx="4114800" cy="3505200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Picture 12" descr="white_man_teacher_rea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895600"/>
            <a:ext cx="1752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 descr="y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457200"/>
            <a:ext cx="685799" cy="86106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57200"/>
            <a:ext cx="8610600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ছাত্রছাত্রীর নিরব পাঠঃ-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১০মিনিট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828800" y="1524000"/>
            <a:ext cx="5486400" cy="1905000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ছেলেরা একদল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মেয়েরা একদল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ilor_moo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762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ailor_moo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762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ailor_moo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838200" cy="234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ailor_moon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733800"/>
            <a:ext cx="838200" cy="234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sailor_moon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124200"/>
            <a:ext cx="1066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sailor_moon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276600"/>
            <a:ext cx="1066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sailor_moon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3429000"/>
            <a:ext cx="1066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sailor_moon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3581400"/>
            <a:ext cx="1066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2819400" y="4343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 এক জন করে আবৃত্তি কর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72200" y="1219200"/>
            <a:ext cx="2667000" cy="762000"/>
          </a:xfrm>
          <a:prstGeom prst="roundRect">
            <a:avLst>
              <a:gd name="adj" fmla="val 5000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কাজঃ- ৫মিনিট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381000"/>
            <a:ext cx="4876800" cy="9144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শূণ্যস্থান পূরণ ( মৌখিক ) 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828800"/>
            <a:ext cx="8382000" cy="472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আমরা ঘাসের ----- ফুল। </a:t>
            </a:r>
          </a:p>
          <a:p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ছিঁড়ো না --------  পাতা।</a:t>
            </a:r>
          </a:p>
          <a:p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দুলে দুলে --------- মাথা। </a:t>
            </a:r>
          </a:p>
          <a:p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ঘাস হয়ে --------  ওঠে।  </a:t>
            </a:r>
          </a:p>
          <a:p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 শুনি আর দুলি ---- বাতাসে।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2590800"/>
          <a:ext cx="2819400" cy="303617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09700"/>
                <a:gridCol w="1409700"/>
              </a:tblGrid>
              <a:tr h="909411">
                <a:tc>
                  <a:txBody>
                    <a:bodyPr/>
                    <a:lstStyle/>
                    <a:p>
                      <a:pPr algn="ctr"/>
                      <a:r>
                        <a:rPr lang="bn-BD" sz="48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48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480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286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হাওয়া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বাতাস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12863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ধরা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পৃথিবী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রবি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352800" y="2590800"/>
          <a:ext cx="5410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822960">
                <a:tc>
                  <a:txBody>
                    <a:bodyPr/>
                    <a:lstStyle/>
                    <a:p>
                      <a:r>
                        <a:rPr lang="bn-BD" sz="4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সমার্থক শব্দ</a:t>
                      </a:r>
                      <a:endParaRPr lang="en-US" sz="480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বাক্য গঠন</a:t>
                      </a:r>
                      <a:endParaRPr lang="en-US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পবন, বায়ু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শিশুরা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নিজে</a:t>
                      </a:r>
                      <a:r>
                        <a:rPr lang="en-US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করবে</a:t>
                      </a: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দুনিয়া, জগৎ</a:t>
                      </a:r>
                      <a:r>
                        <a:rPr lang="bn-BD" sz="4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ঐ </a:t>
                      </a:r>
                      <a:endParaRPr lang="en-US" sz="3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তপন</a:t>
                      </a:r>
                      <a:r>
                        <a:rPr lang="bn-BD" sz="4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, অরুণ 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ঐ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57200" y="457200"/>
            <a:ext cx="60960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 ভাবে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ord 6"/>
          <p:cNvSpPr/>
          <p:nvPr/>
        </p:nvSpPr>
        <p:spPr>
          <a:xfrm rot="5741933">
            <a:off x="6575498" y="804825"/>
            <a:ext cx="2671985" cy="1783147"/>
          </a:xfrm>
          <a:prstGeom prst="chord">
            <a:avLst>
              <a:gd name="adj1" fmla="val 4468404"/>
              <a:gd name="adj2" fmla="val 1620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34200" y="914400"/>
            <a:ext cx="1981200" cy="6858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 ৫মিনিট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04800" y="41148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81000" y="3505200"/>
            <a:ext cx="281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57200"/>
            <a:ext cx="8610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শব্দঃ- </a:t>
            </a: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7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)  </a:t>
            </a:r>
            <a:endParaRPr lang="en-US" sz="7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1752600"/>
          <a:ext cx="57912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581078"/>
                <a:gridCol w="314522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BD" sz="5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bn-BD" sz="5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শব্দ</a:t>
                      </a:r>
                      <a:r>
                        <a:rPr lang="bn-BD" sz="54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5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সব্দ</a:t>
                      </a:r>
                      <a:r>
                        <a:rPr lang="bn-BD" sz="60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শব্দ </a:t>
                      </a:r>
                      <a:endParaRPr lang="en-US" sz="6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81200" y="2514600"/>
          <a:ext cx="57912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581078"/>
                <a:gridCol w="31452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ছোট</a:t>
                      </a:r>
                      <a:r>
                        <a:rPr lang="bn-BD" sz="4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bn-BD" sz="4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3124200"/>
          <a:ext cx="57912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667000"/>
                <a:gridCol w="2286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নরম</a:t>
                      </a:r>
                      <a: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শক্ত</a:t>
                      </a:r>
                      <a:r>
                        <a:rPr lang="bn-BD" sz="4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733800"/>
          <a:ext cx="57912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581078"/>
                <a:gridCol w="31452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স্নেহ</a:t>
                      </a:r>
                      <a:r>
                        <a:rPr lang="bn-BD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অব</a:t>
                      </a:r>
                      <a:r>
                        <a:rPr lang="bn-BD" sz="4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হেলা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81200" y="4343400"/>
          <a:ext cx="57912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581078"/>
                <a:gridCol w="31452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হাসি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কান্না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4953000"/>
          <a:ext cx="5791200" cy="701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2581078"/>
                <a:gridCol w="31452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শান্ত</a:t>
                      </a:r>
                      <a:r>
                        <a:rPr lang="bn-BD" sz="40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অশান্ত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0"/>
            <a:ext cx="3733800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আর দুলি শান্ত বাতাসে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ধরার বুকের স্নেহ- কণাগুলি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তারারা ফোটে ।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রূপকথা নীল আকাশের বাঁশি –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 হয়ে ফুটে ওঠে ।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মোরা তারই লাল নীল সাদা হাসি 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362200"/>
            <a:ext cx="4724400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কবিতার চরণগুলো সাজিয়ে লিখ।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কবিতাংশটুকু কোন কবিতার অংশ 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) কবিতাটির কবির নাম কি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ঘাসফুল  কখন শান্ত বাতাসে দুলে ?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২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ধরার বুকে ঘাস ফুল কীভাবে স্নেহের কণা হয়ে ফোটে ?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85800"/>
            <a:ext cx="8534400" cy="769441"/>
          </a:xfrm>
          <a:prstGeom prst="rect">
            <a:avLst/>
          </a:prstGeom>
          <a:solidFill>
            <a:srgbClr val="66FFFF">
              <a:alpha val="2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চরণগুলো পড় এবং প্রশ্নগুলোর উত্তর দাওঃ- 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45720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r>
              <a:rPr lang="bn-BD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4267200" cy="424731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বিবর্ণ বিষাদে, একা একা, একটা ঘাসফুল ,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মনে, দুলে দুলে, যায় হারিয়ে একমনে।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 লেগেছে মনের দরজায়, দোলা লেগেছে মনে,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 একা, একটা ঘাসফুল, দুলে যায় আনমনে।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বোকা কাক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ওই একা, বসে ডাকে, বিরহ সুরে।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ঘাসে ঘাসে , ঘাস ফড়িংটা, কার কথা ভেবে উড়ে।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 কই? রং হয়েছে চুরি, রং চোর দিচ্ছে ফাঁকি।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দুলে দুলে, একটা ঘাস ফুল , এই গান গায় চুপে।</a:t>
            </a:r>
          </a:p>
          <a:p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ফুলে, মাতাল ঘ্রাণে, প্রজাপতিটা রং এ মাতে।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নীল, রং সাগরে, মিশে যায় সে সব ভুলে।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 একা, একটা ঘাস ফুল, আবাক চোখে তাই দেখে,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 এর নেশায় মাতাল সে, তাই গান গায় রং নিয়ে।  </a:t>
            </a:r>
          </a:p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752600"/>
            <a:ext cx="4114800" cy="258532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অবহেলায় পরে থাকা ঘাস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চুপিসারে ফোটে কিছু ফুল, 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ঘাসফুল ঘাসফুল। 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মাড়িয়ে যায় বুক চিরে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তবু ভালোবাসা বিলায়, 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নিশ্চুপ নিশ্চুপ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 বাহারি রুপ রং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সজীবতা সম্বল</a:t>
            </a: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ঘাসফুল ঘাসফুল।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00200" y="1022866"/>
            <a:ext cx="3733800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 অনুশীলন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86200"/>
            <a:ext cx="8534400" cy="92333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বুনোফুল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একটি  অনুচ্ছেদ লিখ।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6934200" y="1632466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কাজ </a:t>
            </a:r>
            <a:endParaRPr lang="en-US" sz="3200" dirty="0"/>
          </a:p>
        </p:txBody>
      </p:sp>
      <p:sp>
        <p:nvSpPr>
          <p:cNvPr id="6" name="16-Point Star 5"/>
          <p:cNvSpPr/>
          <p:nvPr/>
        </p:nvSpPr>
        <p:spPr>
          <a:xfrm>
            <a:off x="6705600" y="1099066"/>
            <a:ext cx="1828800" cy="1600200"/>
          </a:xfrm>
          <a:prstGeom prst="star16">
            <a:avLst>
              <a:gd name="adj" fmla="val 30473"/>
            </a:avLst>
          </a:prstGeom>
          <a:noFill/>
          <a:ln cmpd="thinThick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1219200" y="718066"/>
            <a:ext cx="4876800" cy="1828800"/>
          </a:xfrm>
          <a:prstGeom prst="cloudCallout">
            <a:avLst>
              <a:gd name="adj1" fmla="val 16438"/>
              <a:gd name="adj2" fmla="val 109610"/>
            </a:avLst>
          </a:prstGeom>
          <a:noFill/>
          <a:ln cmpd="tri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diamon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8200" y="3048000"/>
            <a:ext cx="4191000" cy="23083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একটা বীরের মতো গল্প যদি বেঁচে উঠে আসে সেই হবে বীজ।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নূতন উৎসব নিয়ে, সে দেখবে পথ।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লক্ষীর পায়ে- পায়ে আল্পনা উঠে এসে ভরাবে আঙিনা।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উৎসবের ঋতু নেই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এখানেই উৎসব নন্দনে আনন্দিত।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মনের সংকট ভূলে, পথে-পথে জীবনকে আলিঙ্গন করো।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কারণ, এ জীবনই তো  জীবনের আততায়ী হবে,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একদিন।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কেবল একটু খুঁজো কাঁটা স্তুপ আবর্জনা পাথরের আনাচে কানাচে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অঞ্জলির একটি শুভ্র ফুল।  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0"/>
            <a:ext cx="4038600" cy="28931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পথ খুঁজে পাবেনা কোথাও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 কোথাও কোন গ্রামের ভগ্নাংশ নিয়ে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 পঞ্জর পড়েছে...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সেখানেও নেই।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আহার বিহার সাজ সজ্জা সেই তনু রক্ষা,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শহরের পর শহরের কর্কশ গণিত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 বিয়োগের ফলে,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অনেক, স্বপ্নেরা সব অরণ্যের সাথে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 ফল পাখি নিয়ে শহীদ হয়েছে।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 প্রতিটি দিন বিস্ফোরণে আসে।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তবু পথ খুঁজতে থাকো। 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 ঘুম পাড়া নিয়া কুসমি দাসীর মুখে</a:t>
            </a:r>
          </a:p>
          <a:p>
            <a:r>
              <a:rPr lang="bn-BD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 গুলো যুদ্ধ করে মরে ।  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38400" y="1219200"/>
            <a:ext cx="4495800" cy="1467326"/>
          </a:xfrm>
          <a:prstGeom prst="downArrow">
            <a:avLst>
              <a:gd name="adj1" fmla="val 43706"/>
              <a:gd name="adj2" fmla="val 42670"/>
            </a:avLst>
          </a:prstGeom>
          <a:blipFill dpi="0" rotWithShape="1">
            <a:blip r:embed="rId2" cstate="print"/>
            <a:srcRect/>
            <a:stretch>
              <a:fillRect l="-50000" t="-11000"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শুভ্র ফুলের জন্য</a:t>
            </a:r>
            <a:endParaRPr lang="bn-BD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50000" t="-11000"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বাইরে কবির আরেকটি  কবিতা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3733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endParaRPr lang="en-US" sz="40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24200"/>
            <a:ext cx="9144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যা কিছু শিখলাম তা ভালো ভাবে দেখে আসবে। </a:t>
            </a:r>
          </a:p>
          <a:p>
            <a:pPr algn="ctr"/>
            <a:r>
              <a:rPr lang="bn-BD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পড়ে তোমরা কি বুঝেছ তা নিজ ভাষায় লিখে আনবে ।   </a:t>
            </a:r>
            <a:r>
              <a:rPr lang="bn-BD" sz="115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838200"/>
            <a:ext cx="2514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n cmpd="tri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1524000"/>
            <a:ext cx="2286000" cy="0"/>
          </a:xfrm>
          <a:prstGeom prst="line">
            <a:avLst/>
          </a:prstGeom>
          <a:ln w="92075" cmpd="tri">
            <a:solidFill>
              <a:srgbClr val="FF0000"/>
            </a:solidFill>
            <a:headEnd type="oval"/>
            <a:tailEnd type="oval"/>
          </a:ln>
          <a:effectLst>
            <a:outerShdw blurRad="65500" dist="38100" dir="5400000" rotWithShape="0">
              <a:srgbClr val="FFFF00">
                <a:alpha val="40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>
                                      <p:cBhvr>
                                        <p:cTn id="11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yu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62400" y="2667000"/>
            <a:ext cx="4876800" cy="3886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295400"/>
            <a:ext cx="8534400" cy="286232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58000" r="42000"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সবাই ভালো থেকো </a:t>
            </a:r>
          </a:p>
          <a:p>
            <a:pPr algn="r"/>
            <a:r>
              <a:rPr lang="bn-BD" sz="60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দেখা হবে </a:t>
            </a:r>
          </a:p>
          <a:p>
            <a:r>
              <a:rPr lang="bn-BD" sz="60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আল্লাহ্‌ হাফেজ  </a:t>
            </a:r>
            <a:endParaRPr lang="en-US" sz="60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029200"/>
            <a:ext cx="1203960" cy="1455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5334000" cy="286232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50000" t="-11000"/>
            </a:stretch>
          </a:blipFill>
        </p:spPr>
        <p:txBody>
          <a:bodyPr wrap="square">
            <a:spAutoFit/>
          </a:bodyPr>
          <a:lstStyle/>
          <a:p>
            <a:r>
              <a:rPr lang="bn-BD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উপস্থানায়</a:t>
            </a: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দিলরূবা খানম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ওছখালী আলীয়া  মডেল সঃ প্রাঃ বিদ্যালয়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হাতিয়া, নোয়াখালী।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3276600"/>
            <a:ext cx="4572000" cy="3231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bn-BD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r>
              <a:rPr lang="bn-BD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শ্রেণিঃ- ৫ম</a:t>
            </a:r>
            <a:endParaRPr lang="bn-BD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বিষয়ঃ- বাংলা</a:t>
            </a:r>
          </a:p>
          <a:p>
            <a:r>
              <a:rPr lang="bn-BD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বিষয়বস্তুঃ-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ঘাসফুল</a:t>
            </a:r>
            <a:endParaRPr lang="bn-BD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রিখঃ- ০১ / ০8 / ২০১৩</a:t>
            </a:r>
            <a:endParaRPr lang="bn-BD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সময়ঃ- ৪৫মিনিট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276600"/>
            <a:ext cx="8610600" cy="1969770"/>
          </a:xfrm>
          <a:prstGeom prst="rect">
            <a:avLst/>
          </a:prstGeom>
          <a:blipFill dpi="0" rotWithShape="1">
            <a:blip r:embed="rId2" cstate="print"/>
            <a:srcRect/>
            <a:tile tx="-44450" ty="-6350" sx="44000" sy="61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ছাত্রছাত্রীরা.......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বিষয়বস্তু বলতে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সহজে আয়ত্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সঠিক উচ্চারণে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 করতে ও লিখতে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BD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828800" y="609600"/>
            <a:ext cx="4267200" cy="1981200"/>
          </a:xfrm>
          <a:prstGeom prst="cloud">
            <a:avLst/>
          </a:prstGeom>
          <a:solidFill>
            <a:srgbClr val="00FF00"/>
          </a:solid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1295400"/>
            <a:ext cx="2507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বার্ড ফুল ট্রেফ য়ে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1661160" cy="1263508"/>
          </a:xfrm>
          <a:prstGeom prst="can">
            <a:avLst/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09600"/>
            <a:ext cx="8610600" cy="1323439"/>
          </a:xfrm>
          <a:prstGeom prst="rect">
            <a:avLst/>
          </a:prstGeom>
          <a:blipFill dpi="0" rotWithShape="1">
            <a:blip r:embed="rId4" cstate="print"/>
            <a:srcRect/>
            <a:tile tx="-25400" ty="-57150" sx="47000" sy="40000" flip="none" algn="tl"/>
          </a:blipFill>
          <a:ln>
            <a:solidFill>
              <a:srgbClr val="92D05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টি দেখ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3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19600" y="3810000"/>
          <a:ext cx="914400" cy="792163"/>
        </p:xfrm>
        <a:graphic>
          <a:graphicData uri="http://schemas.openxmlformats.org/presentationml/2006/ole">
            <p:oleObj spid="_x0000_s1032" name="Packager Shell Object" showAsIcon="1" r:id="rId5" imgW="914400" imgH="792360" progId="Package">
              <p:embed/>
            </p:oleObj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534400" cy="1371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 </a:t>
            </a:r>
            <a:endParaRPr lang="en-US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14800" y="1600200"/>
            <a:ext cx="914400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v4_Primula.jpg5654e71b-e822-47e5-9140-146907e8d529Lar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14600"/>
            <a:ext cx="868680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514600"/>
            <a:ext cx="8686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ঘাসফুল </a:t>
            </a:r>
            <a:endParaRPr lang="en-US" sz="23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agu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952500" cy="457200"/>
          </a:xfrm>
          <a:prstGeom prst="rect">
            <a:avLst/>
          </a:prstGeom>
        </p:spPr>
      </p:pic>
      <p:pic>
        <p:nvPicPr>
          <p:cNvPr id="8" name="Picture 7" descr="seagu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590800"/>
            <a:ext cx="952500" cy="457200"/>
          </a:xfrm>
          <a:prstGeom prst="rect">
            <a:avLst/>
          </a:prstGeom>
        </p:spPr>
      </p:pic>
      <p:pic>
        <p:nvPicPr>
          <p:cNvPr id="9" name="Picture 8" descr="seagu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2514600"/>
            <a:ext cx="952500" cy="457200"/>
          </a:xfrm>
          <a:prstGeom prst="rect">
            <a:avLst/>
          </a:prstGeom>
        </p:spPr>
      </p:pic>
      <p:pic>
        <p:nvPicPr>
          <p:cNvPr id="10" name="Picture 9" descr="arrow_6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752600"/>
            <a:ext cx="737483" cy="80772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838200"/>
            <a:ext cx="6705600" cy="4876800"/>
          </a:xfrm>
          <a:prstGeom prst="roundRect">
            <a:avLst>
              <a:gd name="adj" fmla="val 3002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20মিনিট  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5800" y="457200"/>
            <a:ext cx="8001000" cy="106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 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obir_mon_1279745728_2-DSC00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3886200" cy="3200400"/>
          </a:xfrm>
          <a:prstGeom prst="verticalScroll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Plaque 10"/>
          <p:cNvSpPr/>
          <p:nvPr/>
        </p:nvSpPr>
        <p:spPr>
          <a:xfrm>
            <a:off x="838200" y="5410200"/>
            <a:ext cx="3200400" cy="914400"/>
          </a:xfrm>
          <a:prstGeom prst="plaque">
            <a:avLst>
              <a:gd name="adj" fmla="val 347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ural-scene-and-wild-anemones-L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1200"/>
            <a:ext cx="3810000" cy="3184572"/>
          </a:xfrm>
          <a:prstGeom prst="verticalScroll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3" name="Plaque 12"/>
          <p:cNvSpPr/>
          <p:nvPr/>
        </p:nvSpPr>
        <p:spPr>
          <a:xfrm>
            <a:off x="4724400" y="5334000"/>
            <a:ext cx="3200400" cy="914400"/>
          </a:xfrm>
          <a:prstGeom prst="plaque">
            <a:avLst>
              <a:gd name="adj" fmla="val 347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ঘাসের মধ্যে ছোট ছোট ফুল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5800" y="457200"/>
            <a:ext cx="8001000" cy="106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 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ফক্সটেল বার্লি.jpg"/>
          <p:cNvPicPr>
            <a:picLocks noChangeAspect="1"/>
          </p:cNvPicPr>
          <p:nvPr/>
        </p:nvPicPr>
        <p:blipFill>
          <a:blip r:embed="rId2" cstate="print"/>
          <a:srcRect l="1887" t="4166" r="3774" b="4167"/>
          <a:stretch>
            <a:fillRect/>
          </a:stretch>
        </p:blipFill>
        <p:spPr>
          <a:xfrm>
            <a:off x="4800600" y="2057400"/>
            <a:ext cx="3733800" cy="3211068"/>
          </a:xfrm>
          <a:prstGeom prst="foldedCorner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 descr="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057400"/>
            <a:ext cx="3810000" cy="3200400"/>
          </a:xfrm>
          <a:prstGeom prst="foldedCorner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Plaque 16"/>
          <p:cNvSpPr/>
          <p:nvPr/>
        </p:nvSpPr>
        <p:spPr>
          <a:xfrm>
            <a:off x="838200" y="5410200"/>
            <a:ext cx="3200400" cy="914400"/>
          </a:xfrm>
          <a:prstGeom prst="plaque">
            <a:avLst>
              <a:gd name="adj" fmla="val 347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4876800" y="5486400"/>
            <a:ext cx="3200400" cy="914400"/>
          </a:xfrm>
          <a:prstGeom prst="plaque">
            <a:avLst>
              <a:gd name="adj" fmla="val 347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ফুল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24">
      <a:dk1>
        <a:sysClr val="windowText" lastClr="000000"/>
      </a:dk1>
      <a:lt1>
        <a:sysClr val="window" lastClr="FFFFFF"/>
      </a:lt1>
      <a:dk2>
        <a:srgbClr val="4E3B30"/>
      </a:dk2>
      <a:lt2>
        <a:srgbClr val="FF7F7F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C00000"/>
      </a:hlink>
      <a:folHlink>
        <a:srgbClr val="FFC42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4970</TotalTime>
  <Words>754</Words>
  <Application>Microsoft Office PowerPoint</Application>
  <PresentationFormat>On-screen Show 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Aspect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Dilruba Khanom</dc:creator>
  <cp:lastModifiedBy>Dilruba Khanom</cp:lastModifiedBy>
  <cp:revision>110</cp:revision>
  <dcterms:created xsi:type="dcterms:W3CDTF">2006-08-16T00:00:00Z</dcterms:created>
  <dcterms:modified xsi:type="dcterms:W3CDTF">2013-09-13T15:12:51Z</dcterms:modified>
</cp:coreProperties>
</file>