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1"/>
  </p:notesMasterIdLst>
  <p:sldIdLst>
    <p:sldId id="276" r:id="rId4"/>
    <p:sldId id="275" r:id="rId5"/>
    <p:sldId id="259" r:id="rId6"/>
    <p:sldId id="260" r:id="rId7"/>
    <p:sldId id="261" r:id="rId8"/>
    <p:sldId id="278" r:id="rId9"/>
    <p:sldId id="263" r:id="rId10"/>
    <p:sldId id="265" r:id="rId11"/>
    <p:sldId id="264" r:id="rId12"/>
    <p:sldId id="266" r:id="rId13"/>
    <p:sldId id="267" r:id="rId14"/>
    <p:sldId id="268" r:id="rId15"/>
    <p:sldId id="279" r:id="rId16"/>
    <p:sldId id="269" r:id="rId17"/>
    <p:sldId id="271" r:id="rId18"/>
    <p:sldId id="272"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2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D40AD2-3247-46CE-A0A6-84FD906328B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5201067-F77F-4F32-BB83-6DC02222F813}">
      <dgm:prSet phldrT="[Text]" phldr="1"/>
      <dgm:spPr/>
      <dgm:t>
        <a:bodyPr/>
        <a:lstStyle/>
        <a:p>
          <a:endParaRPr lang="en-US" dirty="0"/>
        </a:p>
      </dgm:t>
    </dgm:pt>
    <dgm:pt modelId="{68216A50-FD11-4A38-BD28-8FD6543B6D39}" type="parTrans" cxnId="{4AE637E7-A1A7-4794-8991-83B65D85E7D8}">
      <dgm:prSet/>
      <dgm:spPr/>
      <dgm:t>
        <a:bodyPr/>
        <a:lstStyle/>
        <a:p>
          <a:endParaRPr lang="en-US"/>
        </a:p>
      </dgm:t>
    </dgm:pt>
    <dgm:pt modelId="{0F18EDE1-E4C3-4AD8-B011-DA8CA2C1636D}" type="sibTrans" cxnId="{4AE637E7-A1A7-4794-8991-83B65D85E7D8}">
      <dgm:prSet/>
      <dgm:spPr/>
      <dgm:t>
        <a:bodyPr/>
        <a:lstStyle/>
        <a:p>
          <a:endParaRPr lang="en-US"/>
        </a:p>
      </dgm:t>
    </dgm:pt>
    <dgm:pt modelId="{DD242734-201A-4BE1-9DD0-901C54A5F5F7}">
      <dgm:prSet phldrT="[Text]" custT="1"/>
      <dgm:spPr>
        <a:effectLst>
          <a:glow rad="139700">
            <a:schemeClr val="accent2">
              <a:satMod val="175000"/>
              <a:alpha val="40000"/>
            </a:schemeClr>
          </a:glow>
          <a:innerShdw blurRad="63500" dist="50800" dir="18900000">
            <a:prstClr val="black">
              <a:alpha val="50000"/>
            </a:prstClr>
          </a:innerShdw>
        </a:effectLst>
      </dgm:spPr>
      <dgm:t>
        <a:bodyPr/>
        <a:lstStyle/>
        <a:p>
          <a:r>
            <a:rPr lang="en-US" sz="5400" b="1" dirty="0" smtClean="0">
              <a:solidFill>
                <a:schemeClr val="tx1"/>
              </a:solidFill>
            </a:rPr>
            <a:t>A</a:t>
          </a:r>
          <a:endParaRPr lang="en-US" sz="5400" b="1" dirty="0">
            <a:solidFill>
              <a:schemeClr val="tx1"/>
            </a:solidFill>
          </a:endParaRPr>
        </a:p>
      </dgm:t>
    </dgm:pt>
    <dgm:pt modelId="{2BAB7912-6159-4487-B611-5F5468725C52}" type="parTrans" cxnId="{4193ECDF-B2A4-4944-80BF-330F42CB6A20}">
      <dgm:prSet/>
      <dgm:spPr/>
      <dgm:t>
        <a:bodyPr/>
        <a:lstStyle/>
        <a:p>
          <a:endParaRPr lang="en-US"/>
        </a:p>
      </dgm:t>
    </dgm:pt>
    <dgm:pt modelId="{5BE01C34-4E03-4A4E-AFAA-BC04D6E41295}" type="sibTrans" cxnId="{4193ECDF-B2A4-4944-80BF-330F42CB6A20}">
      <dgm:prSet/>
      <dgm:spPr/>
      <dgm:t>
        <a:bodyPr/>
        <a:lstStyle/>
        <a:p>
          <a:endParaRPr lang="en-US"/>
        </a:p>
      </dgm:t>
    </dgm:pt>
    <dgm:pt modelId="{5BA419BC-D9D1-45A6-A4EA-191FE6AFC87F}">
      <dgm:prSet phldrT="[Text]" custT="1"/>
      <dgm:spPr>
        <a:effectLst>
          <a:glow rad="139700">
            <a:schemeClr val="accent2">
              <a:satMod val="175000"/>
              <a:alpha val="40000"/>
            </a:schemeClr>
          </a:glow>
          <a:innerShdw blurRad="63500" dist="50800">
            <a:prstClr val="black">
              <a:alpha val="50000"/>
            </a:prstClr>
          </a:innerShdw>
        </a:effectLst>
      </dgm:spPr>
      <dgm:t>
        <a:bodyPr/>
        <a:lstStyle/>
        <a:p>
          <a:r>
            <a:rPr lang="en-US" sz="4800" b="1" dirty="0" smtClean="0"/>
            <a:t>B</a:t>
          </a:r>
          <a:endParaRPr lang="en-US" sz="4800" b="1" dirty="0"/>
        </a:p>
      </dgm:t>
    </dgm:pt>
    <dgm:pt modelId="{644C9E3D-43B7-4BA4-AAB0-B95A08569BE6}" type="parTrans" cxnId="{14A25637-1922-45B9-B2CC-2D548DCC7FA1}">
      <dgm:prSet/>
      <dgm:spPr/>
      <dgm:t>
        <a:bodyPr/>
        <a:lstStyle/>
        <a:p>
          <a:endParaRPr lang="en-US"/>
        </a:p>
      </dgm:t>
    </dgm:pt>
    <dgm:pt modelId="{2305B39C-4377-40E4-957E-8E89C88E8EC3}" type="sibTrans" cxnId="{14A25637-1922-45B9-B2CC-2D548DCC7FA1}">
      <dgm:prSet/>
      <dgm:spPr/>
      <dgm:t>
        <a:bodyPr/>
        <a:lstStyle/>
        <a:p>
          <a:endParaRPr lang="en-US"/>
        </a:p>
      </dgm:t>
    </dgm:pt>
    <dgm:pt modelId="{010E6496-45BA-4749-92F5-8F213CA2C5A4}">
      <dgm:prSet/>
      <dgm:spPr>
        <a:effectLst>
          <a:glow rad="139700">
            <a:schemeClr val="accent2">
              <a:satMod val="175000"/>
              <a:alpha val="40000"/>
            </a:schemeClr>
          </a:glow>
        </a:effectLst>
      </dgm:spPr>
      <dgm:t>
        <a:bodyPr/>
        <a:lstStyle/>
        <a:p>
          <a:r>
            <a:rPr lang="bn-BD" b="1" dirty="0" smtClean="0">
              <a:solidFill>
                <a:schemeClr val="tx1"/>
              </a:solidFill>
              <a:latin typeface="NikoshBAN" panose="02000000000000000000" pitchFamily="2" charset="0"/>
              <a:cs typeface="NikoshBAN" panose="02000000000000000000" pitchFamily="2" charset="0"/>
            </a:rPr>
            <a:t>দলীয় কাজ</a:t>
          </a:r>
          <a:endParaRPr lang="en-US" b="1" dirty="0">
            <a:solidFill>
              <a:schemeClr val="tx1"/>
            </a:solidFill>
            <a:latin typeface="NikoshBAN" panose="02000000000000000000" pitchFamily="2" charset="0"/>
            <a:cs typeface="NikoshBAN" panose="02000000000000000000" pitchFamily="2" charset="0"/>
          </a:endParaRPr>
        </a:p>
      </dgm:t>
    </dgm:pt>
    <dgm:pt modelId="{3F5A61B2-330C-46E8-ACC3-5A18967324C8}" type="parTrans" cxnId="{518FFF5F-799F-4D6D-B8D1-EE6D2DC59A93}">
      <dgm:prSet/>
      <dgm:spPr/>
      <dgm:t>
        <a:bodyPr/>
        <a:lstStyle/>
        <a:p>
          <a:endParaRPr lang="en-US"/>
        </a:p>
      </dgm:t>
    </dgm:pt>
    <dgm:pt modelId="{F9DED462-33FA-48C8-A901-47F09DEC6419}" type="sibTrans" cxnId="{518FFF5F-799F-4D6D-B8D1-EE6D2DC59A93}">
      <dgm:prSet/>
      <dgm:spPr/>
      <dgm:t>
        <a:bodyPr/>
        <a:lstStyle/>
        <a:p>
          <a:endParaRPr lang="en-US"/>
        </a:p>
      </dgm:t>
    </dgm:pt>
    <dgm:pt modelId="{10A2322A-F8A9-46FB-B3D2-F59768D4A0DA}" type="pres">
      <dgm:prSet presAssocID="{09D40AD2-3247-46CE-A0A6-84FD906328B0}" presName="hierChild1" presStyleCnt="0">
        <dgm:presLayoutVars>
          <dgm:chPref val="1"/>
          <dgm:dir/>
          <dgm:animOne val="branch"/>
          <dgm:animLvl val="lvl"/>
          <dgm:resizeHandles/>
        </dgm:presLayoutVars>
      </dgm:prSet>
      <dgm:spPr/>
      <dgm:t>
        <a:bodyPr/>
        <a:lstStyle/>
        <a:p>
          <a:endParaRPr lang="en-US"/>
        </a:p>
      </dgm:t>
    </dgm:pt>
    <dgm:pt modelId="{642C9C28-8471-4431-BD66-C337B4587BB8}" type="pres">
      <dgm:prSet presAssocID="{35201067-F77F-4F32-BB83-6DC02222F813}" presName="hierRoot1" presStyleCnt="0"/>
      <dgm:spPr/>
    </dgm:pt>
    <dgm:pt modelId="{DFB19DE0-1DA1-4A96-BAAE-EB915E6B86A7}" type="pres">
      <dgm:prSet presAssocID="{35201067-F77F-4F32-BB83-6DC02222F813}" presName="composite" presStyleCnt="0"/>
      <dgm:spPr/>
    </dgm:pt>
    <dgm:pt modelId="{95424BC9-5A52-4231-B226-26645CEEE7A2}" type="pres">
      <dgm:prSet presAssocID="{35201067-F77F-4F32-BB83-6DC02222F813}" presName="background" presStyleLbl="node0" presStyleIdx="0" presStyleCnt="2"/>
      <dgm:spPr/>
    </dgm:pt>
    <dgm:pt modelId="{9ACBF331-6C21-42AA-9EBB-05BF7341745D}" type="pres">
      <dgm:prSet presAssocID="{35201067-F77F-4F32-BB83-6DC02222F813}" presName="text" presStyleLbl="fgAcc0" presStyleIdx="0" presStyleCnt="2">
        <dgm:presLayoutVars>
          <dgm:chPref val="3"/>
        </dgm:presLayoutVars>
      </dgm:prSet>
      <dgm:spPr/>
      <dgm:t>
        <a:bodyPr/>
        <a:lstStyle/>
        <a:p>
          <a:endParaRPr lang="en-US"/>
        </a:p>
      </dgm:t>
    </dgm:pt>
    <dgm:pt modelId="{BA9D4D5C-C4C0-470B-B7ED-17BB4622EB18}" type="pres">
      <dgm:prSet presAssocID="{35201067-F77F-4F32-BB83-6DC02222F813}" presName="hierChild2" presStyleCnt="0"/>
      <dgm:spPr/>
    </dgm:pt>
    <dgm:pt modelId="{F8ABB351-3573-46B4-9CC1-6D955DA4D68D}" type="pres">
      <dgm:prSet presAssocID="{2BAB7912-6159-4487-B611-5F5468725C52}" presName="Name10" presStyleLbl="parChTrans1D2" presStyleIdx="0" presStyleCnt="2"/>
      <dgm:spPr/>
      <dgm:t>
        <a:bodyPr/>
        <a:lstStyle/>
        <a:p>
          <a:endParaRPr lang="en-US"/>
        </a:p>
      </dgm:t>
    </dgm:pt>
    <dgm:pt modelId="{AD580F56-5D30-4F2E-A621-489F0929CD66}" type="pres">
      <dgm:prSet presAssocID="{DD242734-201A-4BE1-9DD0-901C54A5F5F7}" presName="hierRoot2" presStyleCnt="0"/>
      <dgm:spPr/>
    </dgm:pt>
    <dgm:pt modelId="{137B0456-3E59-4037-B05E-F7F7DBED87E8}" type="pres">
      <dgm:prSet presAssocID="{DD242734-201A-4BE1-9DD0-901C54A5F5F7}" presName="composite2" presStyleCnt="0"/>
      <dgm:spPr/>
    </dgm:pt>
    <dgm:pt modelId="{C324EE03-916C-4823-90A8-1A07103D157B}" type="pres">
      <dgm:prSet presAssocID="{DD242734-201A-4BE1-9DD0-901C54A5F5F7}" presName="background2" presStyleLbl="node2" presStyleIdx="0" presStyleCnt="2"/>
      <dgm:spPr/>
    </dgm:pt>
    <dgm:pt modelId="{9014A9B0-1ED4-49D0-A191-93336FB03EFA}" type="pres">
      <dgm:prSet presAssocID="{DD242734-201A-4BE1-9DD0-901C54A5F5F7}" presName="text2" presStyleLbl="fgAcc2" presStyleIdx="0" presStyleCnt="2">
        <dgm:presLayoutVars>
          <dgm:chPref val="3"/>
        </dgm:presLayoutVars>
      </dgm:prSet>
      <dgm:spPr/>
      <dgm:t>
        <a:bodyPr/>
        <a:lstStyle/>
        <a:p>
          <a:endParaRPr lang="en-US"/>
        </a:p>
      </dgm:t>
    </dgm:pt>
    <dgm:pt modelId="{E03D0DD1-4C8A-43BF-B59B-166770707507}" type="pres">
      <dgm:prSet presAssocID="{DD242734-201A-4BE1-9DD0-901C54A5F5F7}" presName="hierChild3" presStyleCnt="0"/>
      <dgm:spPr/>
    </dgm:pt>
    <dgm:pt modelId="{F4115DEE-853A-42E3-8CE4-24C5EE413D51}" type="pres">
      <dgm:prSet presAssocID="{644C9E3D-43B7-4BA4-AAB0-B95A08569BE6}" presName="Name10" presStyleLbl="parChTrans1D2" presStyleIdx="1" presStyleCnt="2"/>
      <dgm:spPr/>
      <dgm:t>
        <a:bodyPr/>
        <a:lstStyle/>
        <a:p>
          <a:endParaRPr lang="en-US"/>
        </a:p>
      </dgm:t>
    </dgm:pt>
    <dgm:pt modelId="{B13C5D54-1EFA-4511-B6BA-104B6EFBCF22}" type="pres">
      <dgm:prSet presAssocID="{5BA419BC-D9D1-45A6-A4EA-191FE6AFC87F}" presName="hierRoot2" presStyleCnt="0"/>
      <dgm:spPr/>
    </dgm:pt>
    <dgm:pt modelId="{3D8450E0-E07B-4F20-B124-B01FAD38AF6E}" type="pres">
      <dgm:prSet presAssocID="{5BA419BC-D9D1-45A6-A4EA-191FE6AFC87F}" presName="composite2" presStyleCnt="0"/>
      <dgm:spPr/>
    </dgm:pt>
    <dgm:pt modelId="{3C7AD7CF-67A2-4E45-836F-9BEA197925A5}" type="pres">
      <dgm:prSet presAssocID="{5BA419BC-D9D1-45A6-A4EA-191FE6AFC87F}" presName="background2" presStyleLbl="node2" presStyleIdx="1" presStyleCnt="2"/>
      <dgm:spPr/>
    </dgm:pt>
    <dgm:pt modelId="{BCC80BF5-B031-4DB5-BC60-6D1CAC131044}" type="pres">
      <dgm:prSet presAssocID="{5BA419BC-D9D1-45A6-A4EA-191FE6AFC87F}" presName="text2" presStyleLbl="fgAcc2" presStyleIdx="1" presStyleCnt="2">
        <dgm:presLayoutVars>
          <dgm:chPref val="3"/>
        </dgm:presLayoutVars>
      </dgm:prSet>
      <dgm:spPr/>
      <dgm:t>
        <a:bodyPr/>
        <a:lstStyle/>
        <a:p>
          <a:endParaRPr lang="en-US"/>
        </a:p>
      </dgm:t>
    </dgm:pt>
    <dgm:pt modelId="{97C55FDB-0B28-415D-B645-2B192E02D9F1}" type="pres">
      <dgm:prSet presAssocID="{5BA419BC-D9D1-45A6-A4EA-191FE6AFC87F}" presName="hierChild3" presStyleCnt="0"/>
      <dgm:spPr/>
    </dgm:pt>
    <dgm:pt modelId="{904BDEC9-8822-4570-99AE-801A0B7EB3A5}" type="pres">
      <dgm:prSet presAssocID="{010E6496-45BA-4749-92F5-8F213CA2C5A4}" presName="hierRoot1" presStyleCnt="0"/>
      <dgm:spPr/>
    </dgm:pt>
    <dgm:pt modelId="{5D798185-91E1-4184-9A76-5FA13166785A}" type="pres">
      <dgm:prSet presAssocID="{010E6496-45BA-4749-92F5-8F213CA2C5A4}" presName="composite" presStyleCnt="0"/>
      <dgm:spPr/>
    </dgm:pt>
    <dgm:pt modelId="{B5624D71-8441-4D12-95E8-789A438E5454}" type="pres">
      <dgm:prSet presAssocID="{010E6496-45BA-4749-92F5-8F213CA2C5A4}" presName="background" presStyleLbl="node0" presStyleIdx="1" presStyleCnt="2"/>
      <dgm:spPr/>
    </dgm:pt>
    <dgm:pt modelId="{9DAA970B-1920-4CD5-981F-8601816EF661}" type="pres">
      <dgm:prSet presAssocID="{010E6496-45BA-4749-92F5-8F213CA2C5A4}" presName="text" presStyleLbl="fgAcc0" presStyleIdx="1" presStyleCnt="2" custScaleY="111240" custLinFactX="-19337" custLinFactNeighborX="-100000" custLinFactNeighborY="1673">
        <dgm:presLayoutVars>
          <dgm:chPref val="3"/>
        </dgm:presLayoutVars>
      </dgm:prSet>
      <dgm:spPr/>
      <dgm:t>
        <a:bodyPr/>
        <a:lstStyle/>
        <a:p>
          <a:endParaRPr lang="en-US"/>
        </a:p>
      </dgm:t>
    </dgm:pt>
    <dgm:pt modelId="{82BBED7D-B561-40F0-AE3B-8A418FF2B7F3}" type="pres">
      <dgm:prSet presAssocID="{010E6496-45BA-4749-92F5-8F213CA2C5A4}" presName="hierChild2" presStyleCnt="0"/>
      <dgm:spPr/>
    </dgm:pt>
  </dgm:ptLst>
  <dgm:cxnLst>
    <dgm:cxn modelId="{1D422654-E10B-4DB6-87F8-9FD778508D27}" type="presOf" srcId="{DD242734-201A-4BE1-9DD0-901C54A5F5F7}" destId="{9014A9B0-1ED4-49D0-A191-93336FB03EFA}" srcOrd="0" destOrd="0" presId="urn:microsoft.com/office/officeart/2005/8/layout/hierarchy1"/>
    <dgm:cxn modelId="{208C958F-E6C3-42BF-9B8E-4899FA170954}" type="presOf" srcId="{35201067-F77F-4F32-BB83-6DC02222F813}" destId="{9ACBF331-6C21-42AA-9EBB-05BF7341745D}" srcOrd="0" destOrd="0" presId="urn:microsoft.com/office/officeart/2005/8/layout/hierarchy1"/>
    <dgm:cxn modelId="{27150230-5D9A-40BE-B3C3-7F1A1089DAB6}" type="presOf" srcId="{09D40AD2-3247-46CE-A0A6-84FD906328B0}" destId="{10A2322A-F8A9-46FB-B3D2-F59768D4A0DA}" srcOrd="0" destOrd="0" presId="urn:microsoft.com/office/officeart/2005/8/layout/hierarchy1"/>
    <dgm:cxn modelId="{3C86EEB3-02F4-4C09-BC16-173D50CE77E2}" type="presOf" srcId="{010E6496-45BA-4749-92F5-8F213CA2C5A4}" destId="{9DAA970B-1920-4CD5-981F-8601816EF661}" srcOrd="0" destOrd="0" presId="urn:microsoft.com/office/officeart/2005/8/layout/hierarchy1"/>
    <dgm:cxn modelId="{4AE637E7-A1A7-4794-8991-83B65D85E7D8}" srcId="{09D40AD2-3247-46CE-A0A6-84FD906328B0}" destId="{35201067-F77F-4F32-BB83-6DC02222F813}" srcOrd="0" destOrd="0" parTransId="{68216A50-FD11-4A38-BD28-8FD6543B6D39}" sibTransId="{0F18EDE1-E4C3-4AD8-B011-DA8CA2C1636D}"/>
    <dgm:cxn modelId="{4193ECDF-B2A4-4944-80BF-330F42CB6A20}" srcId="{35201067-F77F-4F32-BB83-6DC02222F813}" destId="{DD242734-201A-4BE1-9DD0-901C54A5F5F7}" srcOrd="0" destOrd="0" parTransId="{2BAB7912-6159-4487-B611-5F5468725C52}" sibTransId="{5BE01C34-4E03-4A4E-AFAA-BC04D6E41295}"/>
    <dgm:cxn modelId="{93CD241A-EBB5-4316-B4C9-67CA500E71A1}" type="presOf" srcId="{5BA419BC-D9D1-45A6-A4EA-191FE6AFC87F}" destId="{BCC80BF5-B031-4DB5-BC60-6D1CAC131044}" srcOrd="0" destOrd="0" presId="urn:microsoft.com/office/officeart/2005/8/layout/hierarchy1"/>
    <dgm:cxn modelId="{362AA78E-756F-41E7-A929-21B539B999B8}" type="presOf" srcId="{644C9E3D-43B7-4BA4-AAB0-B95A08569BE6}" destId="{F4115DEE-853A-42E3-8CE4-24C5EE413D51}" srcOrd="0" destOrd="0" presId="urn:microsoft.com/office/officeart/2005/8/layout/hierarchy1"/>
    <dgm:cxn modelId="{4CCB4E08-144D-4B40-B7A3-153DDF341BB0}" type="presOf" srcId="{2BAB7912-6159-4487-B611-5F5468725C52}" destId="{F8ABB351-3573-46B4-9CC1-6D955DA4D68D}" srcOrd="0" destOrd="0" presId="urn:microsoft.com/office/officeart/2005/8/layout/hierarchy1"/>
    <dgm:cxn modelId="{518FFF5F-799F-4D6D-B8D1-EE6D2DC59A93}" srcId="{09D40AD2-3247-46CE-A0A6-84FD906328B0}" destId="{010E6496-45BA-4749-92F5-8F213CA2C5A4}" srcOrd="1" destOrd="0" parTransId="{3F5A61B2-330C-46E8-ACC3-5A18967324C8}" sibTransId="{F9DED462-33FA-48C8-A901-47F09DEC6419}"/>
    <dgm:cxn modelId="{14A25637-1922-45B9-B2CC-2D548DCC7FA1}" srcId="{35201067-F77F-4F32-BB83-6DC02222F813}" destId="{5BA419BC-D9D1-45A6-A4EA-191FE6AFC87F}" srcOrd="1" destOrd="0" parTransId="{644C9E3D-43B7-4BA4-AAB0-B95A08569BE6}" sibTransId="{2305B39C-4377-40E4-957E-8E89C88E8EC3}"/>
    <dgm:cxn modelId="{48502033-83BD-4C69-A159-502E41B93C4C}" type="presParOf" srcId="{10A2322A-F8A9-46FB-B3D2-F59768D4A0DA}" destId="{642C9C28-8471-4431-BD66-C337B4587BB8}" srcOrd="0" destOrd="0" presId="urn:microsoft.com/office/officeart/2005/8/layout/hierarchy1"/>
    <dgm:cxn modelId="{15C0CED2-43B6-4944-8916-FD699A67C494}" type="presParOf" srcId="{642C9C28-8471-4431-BD66-C337B4587BB8}" destId="{DFB19DE0-1DA1-4A96-BAAE-EB915E6B86A7}" srcOrd="0" destOrd="0" presId="urn:microsoft.com/office/officeart/2005/8/layout/hierarchy1"/>
    <dgm:cxn modelId="{29CD3CBE-D081-4F89-B2B7-3092C5AF4FE0}" type="presParOf" srcId="{DFB19DE0-1DA1-4A96-BAAE-EB915E6B86A7}" destId="{95424BC9-5A52-4231-B226-26645CEEE7A2}" srcOrd="0" destOrd="0" presId="urn:microsoft.com/office/officeart/2005/8/layout/hierarchy1"/>
    <dgm:cxn modelId="{6D6B6337-61F5-44E5-B23C-551C6B770F52}" type="presParOf" srcId="{DFB19DE0-1DA1-4A96-BAAE-EB915E6B86A7}" destId="{9ACBF331-6C21-42AA-9EBB-05BF7341745D}" srcOrd="1" destOrd="0" presId="urn:microsoft.com/office/officeart/2005/8/layout/hierarchy1"/>
    <dgm:cxn modelId="{4C85911B-4314-4406-BC0B-B976D64FB703}" type="presParOf" srcId="{642C9C28-8471-4431-BD66-C337B4587BB8}" destId="{BA9D4D5C-C4C0-470B-B7ED-17BB4622EB18}" srcOrd="1" destOrd="0" presId="urn:microsoft.com/office/officeart/2005/8/layout/hierarchy1"/>
    <dgm:cxn modelId="{8B7C6703-60E4-4041-8D88-861DB2DD9B9A}" type="presParOf" srcId="{BA9D4D5C-C4C0-470B-B7ED-17BB4622EB18}" destId="{F8ABB351-3573-46B4-9CC1-6D955DA4D68D}" srcOrd="0" destOrd="0" presId="urn:microsoft.com/office/officeart/2005/8/layout/hierarchy1"/>
    <dgm:cxn modelId="{9A5D226B-F60F-47F5-81BF-42ACBEAAB41B}" type="presParOf" srcId="{BA9D4D5C-C4C0-470B-B7ED-17BB4622EB18}" destId="{AD580F56-5D30-4F2E-A621-489F0929CD66}" srcOrd="1" destOrd="0" presId="urn:microsoft.com/office/officeart/2005/8/layout/hierarchy1"/>
    <dgm:cxn modelId="{49749C4F-32D0-425D-98B7-7400EE977445}" type="presParOf" srcId="{AD580F56-5D30-4F2E-A621-489F0929CD66}" destId="{137B0456-3E59-4037-B05E-F7F7DBED87E8}" srcOrd="0" destOrd="0" presId="urn:microsoft.com/office/officeart/2005/8/layout/hierarchy1"/>
    <dgm:cxn modelId="{586AD2EC-30FA-4D9C-921D-5B0CCFC9DD3C}" type="presParOf" srcId="{137B0456-3E59-4037-B05E-F7F7DBED87E8}" destId="{C324EE03-916C-4823-90A8-1A07103D157B}" srcOrd="0" destOrd="0" presId="urn:microsoft.com/office/officeart/2005/8/layout/hierarchy1"/>
    <dgm:cxn modelId="{B081205A-07E4-4453-BC7D-B27C65BBD5B8}" type="presParOf" srcId="{137B0456-3E59-4037-B05E-F7F7DBED87E8}" destId="{9014A9B0-1ED4-49D0-A191-93336FB03EFA}" srcOrd="1" destOrd="0" presId="urn:microsoft.com/office/officeart/2005/8/layout/hierarchy1"/>
    <dgm:cxn modelId="{95D9044C-AC76-40C5-9541-7D45A8734158}" type="presParOf" srcId="{AD580F56-5D30-4F2E-A621-489F0929CD66}" destId="{E03D0DD1-4C8A-43BF-B59B-166770707507}" srcOrd="1" destOrd="0" presId="urn:microsoft.com/office/officeart/2005/8/layout/hierarchy1"/>
    <dgm:cxn modelId="{A54B131C-2020-47B2-AE83-379BC8891A61}" type="presParOf" srcId="{BA9D4D5C-C4C0-470B-B7ED-17BB4622EB18}" destId="{F4115DEE-853A-42E3-8CE4-24C5EE413D51}" srcOrd="2" destOrd="0" presId="urn:microsoft.com/office/officeart/2005/8/layout/hierarchy1"/>
    <dgm:cxn modelId="{59F1BDDA-2FE1-40C5-9456-57241DFD99DB}" type="presParOf" srcId="{BA9D4D5C-C4C0-470B-B7ED-17BB4622EB18}" destId="{B13C5D54-1EFA-4511-B6BA-104B6EFBCF22}" srcOrd="3" destOrd="0" presId="urn:microsoft.com/office/officeart/2005/8/layout/hierarchy1"/>
    <dgm:cxn modelId="{D19DF222-1B40-4F83-9C2B-24B9B808011C}" type="presParOf" srcId="{B13C5D54-1EFA-4511-B6BA-104B6EFBCF22}" destId="{3D8450E0-E07B-4F20-B124-B01FAD38AF6E}" srcOrd="0" destOrd="0" presId="urn:microsoft.com/office/officeart/2005/8/layout/hierarchy1"/>
    <dgm:cxn modelId="{171A5557-8B9E-4FF9-B68C-27FEEAA7CA01}" type="presParOf" srcId="{3D8450E0-E07B-4F20-B124-B01FAD38AF6E}" destId="{3C7AD7CF-67A2-4E45-836F-9BEA197925A5}" srcOrd="0" destOrd="0" presId="urn:microsoft.com/office/officeart/2005/8/layout/hierarchy1"/>
    <dgm:cxn modelId="{63F05EEB-FB85-4336-AA78-32AEB1DB1D5F}" type="presParOf" srcId="{3D8450E0-E07B-4F20-B124-B01FAD38AF6E}" destId="{BCC80BF5-B031-4DB5-BC60-6D1CAC131044}" srcOrd="1" destOrd="0" presId="urn:microsoft.com/office/officeart/2005/8/layout/hierarchy1"/>
    <dgm:cxn modelId="{E41D751C-44AA-4FE7-8906-33E485B9BDA9}" type="presParOf" srcId="{B13C5D54-1EFA-4511-B6BA-104B6EFBCF22}" destId="{97C55FDB-0B28-415D-B645-2B192E02D9F1}" srcOrd="1" destOrd="0" presId="urn:microsoft.com/office/officeart/2005/8/layout/hierarchy1"/>
    <dgm:cxn modelId="{CC34C5A6-71A2-46F4-BC80-4149597A0AA3}" type="presParOf" srcId="{10A2322A-F8A9-46FB-B3D2-F59768D4A0DA}" destId="{904BDEC9-8822-4570-99AE-801A0B7EB3A5}" srcOrd="1" destOrd="0" presId="urn:microsoft.com/office/officeart/2005/8/layout/hierarchy1"/>
    <dgm:cxn modelId="{18060289-6AE3-45BA-B449-7CC33CE6A6B5}" type="presParOf" srcId="{904BDEC9-8822-4570-99AE-801A0B7EB3A5}" destId="{5D798185-91E1-4184-9A76-5FA13166785A}" srcOrd="0" destOrd="0" presId="urn:microsoft.com/office/officeart/2005/8/layout/hierarchy1"/>
    <dgm:cxn modelId="{47CC4F2E-5529-499A-ACCF-8B4A6A5F5219}" type="presParOf" srcId="{5D798185-91E1-4184-9A76-5FA13166785A}" destId="{B5624D71-8441-4D12-95E8-789A438E5454}" srcOrd="0" destOrd="0" presId="urn:microsoft.com/office/officeart/2005/8/layout/hierarchy1"/>
    <dgm:cxn modelId="{BC108426-405A-4A2E-957D-C64090DB3319}" type="presParOf" srcId="{5D798185-91E1-4184-9A76-5FA13166785A}" destId="{9DAA970B-1920-4CD5-981F-8601816EF661}" srcOrd="1" destOrd="0" presId="urn:microsoft.com/office/officeart/2005/8/layout/hierarchy1"/>
    <dgm:cxn modelId="{A3ACECC0-A8FB-43C3-BAEF-329C910A2A83}" type="presParOf" srcId="{904BDEC9-8822-4570-99AE-801A0B7EB3A5}" destId="{82BBED7D-B561-40F0-AE3B-8A418FF2B7F3}" srcOrd="1" destOrd="0" presId="urn:microsoft.com/office/officeart/2005/8/layout/hierarchy1"/>
  </dgm:cxnLst>
  <dgm:bg>
    <a:effectLst>
      <a:glow rad="139700">
        <a:schemeClr val="accent2">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15DEE-853A-42E3-8CE4-24C5EE413D51}">
      <dsp:nvSpPr>
        <dsp:cNvPr id="0" name=""/>
        <dsp:cNvSpPr/>
      </dsp:nvSpPr>
      <dsp:spPr>
        <a:xfrm>
          <a:off x="2301180" y="1622110"/>
          <a:ext cx="1263848" cy="601476"/>
        </a:xfrm>
        <a:custGeom>
          <a:avLst/>
          <a:gdLst/>
          <a:ahLst/>
          <a:cxnLst/>
          <a:rect l="0" t="0" r="0" b="0"/>
          <a:pathLst>
            <a:path>
              <a:moveTo>
                <a:pt x="0" y="0"/>
              </a:moveTo>
              <a:lnTo>
                <a:pt x="0" y="409889"/>
              </a:lnTo>
              <a:lnTo>
                <a:pt x="1263848" y="409889"/>
              </a:lnTo>
              <a:lnTo>
                <a:pt x="1263848" y="6014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ABB351-3573-46B4-9CC1-6D955DA4D68D}">
      <dsp:nvSpPr>
        <dsp:cNvPr id="0" name=""/>
        <dsp:cNvSpPr/>
      </dsp:nvSpPr>
      <dsp:spPr>
        <a:xfrm>
          <a:off x="1037332" y="1622110"/>
          <a:ext cx="1263848" cy="601476"/>
        </a:xfrm>
        <a:custGeom>
          <a:avLst/>
          <a:gdLst/>
          <a:ahLst/>
          <a:cxnLst/>
          <a:rect l="0" t="0" r="0" b="0"/>
          <a:pathLst>
            <a:path>
              <a:moveTo>
                <a:pt x="1263848" y="0"/>
              </a:moveTo>
              <a:lnTo>
                <a:pt x="1263848" y="409889"/>
              </a:lnTo>
              <a:lnTo>
                <a:pt x="0" y="409889"/>
              </a:lnTo>
              <a:lnTo>
                <a:pt x="0" y="6014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424BC9-5A52-4231-B226-26645CEEE7A2}">
      <dsp:nvSpPr>
        <dsp:cNvPr id="0" name=""/>
        <dsp:cNvSpPr/>
      </dsp:nvSpPr>
      <dsp:spPr>
        <a:xfrm>
          <a:off x="1267122" y="308857"/>
          <a:ext cx="2068115" cy="13132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CBF331-6C21-42AA-9EBB-05BF7341745D}">
      <dsp:nvSpPr>
        <dsp:cNvPr id="0" name=""/>
        <dsp:cNvSpPr/>
      </dsp:nvSpPr>
      <dsp:spPr>
        <a:xfrm>
          <a:off x="1496913" y="527158"/>
          <a:ext cx="2068115" cy="13132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en-US" sz="3900" kern="1200" dirty="0"/>
        </a:p>
      </dsp:txBody>
      <dsp:txXfrm>
        <a:off x="1535377" y="565622"/>
        <a:ext cx="1991187" cy="1236325"/>
      </dsp:txXfrm>
    </dsp:sp>
    <dsp:sp modelId="{C324EE03-916C-4823-90A8-1A07103D157B}">
      <dsp:nvSpPr>
        <dsp:cNvPr id="0" name=""/>
        <dsp:cNvSpPr/>
      </dsp:nvSpPr>
      <dsp:spPr>
        <a:xfrm>
          <a:off x="3274" y="2223587"/>
          <a:ext cx="2068115" cy="13132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14A9B0-1ED4-49D0-A191-93336FB03EFA}">
      <dsp:nvSpPr>
        <dsp:cNvPr id="0" name=""/>
        <dsp:cNvSpPr/>
      </dsp:nvSpPr>
      <dsp:spPr>
        <a:xfrm>
          <a:off x="233064" y="2441889"/>
          <a:ext cx="2068115" cy="13132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glow rad="139700">
            <a:schemeClr val="accent2">
              <a:satMod val="175000"/>
              <a:alpha val="40000"/>
            </a:schemeClr>
          </a:glow>
          <a:innerShdw blurRad="63500" dist="50800" dir="189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b="1" kern="1200" dirty="0" smtClean="0">
              <a:solidFill>
                <a:schemeClr val="tx1"/>
              </a:solidFill>
            </a:rPr>
            <a:t>A</a:t>
          </a:r>
          <a:endParaRPr lang="en-US" sz="5400" b="1" kern="1200" dirty="0">
            <a:solidFill>
              <a:schemeClr val="tx1"/>
            </a:solidFill>
          </a:endParaRPr>
        </a:p>
      </dsp:txBody>
      <dsp:txXfrm>
        <a:off x="271528" y="2480353"/>
        <a:ext cx="1991187" cy="1236325"/>
      </dsp:txXfrm>
    </dsp:sp>
    <dsp:sp modelId="{3C7AD7CF-67A2-4E45-836F-9BEA197925A5}">
      <dsp:nvSpPr>
        <dsp:cNvPr id="0" name=""/>
        <dsp:cNvSpPr/>
      </dsp:nvSpPr>
      <dsp:spPr>
        <a:xfrm>
          <a:off x="2530971" y="2223587"/>
          <a:ext cx="2068115" cy="13132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C80BF5-B031-4DB5-BC60-6D1CAC131044}">
      <dsp:nvSpPr>
        <dsp:cNvPr id="0" name=""/>
        <dsp:cNvSpPr/>
      </dsp:nvSpPr>
      <dsp:spPr>
        <a:xfrm>
          <a:off x="2760761" y="2441889"/>
          <a:ext cx="2068115" cy="13132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glow rad="139700">
            <a:schemeClr val="accent2">
              <a:satMod val="175000"/>
              <a:alpha val="40000"/>
            </a:schemeClr>
          </a:glow>
          <a:innerShdw blurRad="63500" dist="508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1" kern="1200" dirty="0" smtClean="0"/>
            <a:t>B</a:t>
          </a:r>
          <a:endParaRPr lang="en-US" sz="4800" b="1" kern="1200" dirty="0"/>
        </a:p>
      </dsp:txBody>
      <dsp:txXfrm>
        <a:off x="2799225" y="2480353"/>
        <a:ext cx="1991187" cy="1236325"/>
      </dsp:txXfrm>
    </dsp:sp>
    <dsp:sp modelId="{B5624D71-8441-4D12-95E8-789A438E5454}">
      <dsp:nvSpPr>
        <dsp:cNvPr id="0" name=""/>
        <dsp:cNvSpPr/>
      </dsp:nvSpPr>
      <dsp:spPr>
        <a:xfrm>
          <a:off x="1326792" y="330828"/>
          <a:ext cx="2068115" cy="14608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AA970B-1920-4CD5-981F-8601816EF661}">
      <dsp:nvSpPr>
        <dsp:cNvPr id="0" name=""/>
        <dsp:cNvSpPr/>
      </dsp:nvSpPr>
      <dsp:spPr>
        <a:xfrm>
          <a:off x="1556583" y="549129"/>
          <a:ext cx="2068115" cy="14608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glow rad="139700">
            <a:schemeClr val="accent2">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bn-BD" sz="3900" b="1" kern="1200" dirty="0" smtClean="0">
              <a:solidFill>
                <a:schemeClr val="tx1"/>
              </a:solidFill>
              <a:latin typeface="NikoshBAN" panose="02000000000000000000" pitchFamily="2" charset="0"/>
              <a:cs typeface="NikoshBAN" panose="02000000000000000000" pitchFamily="2" charset="0"/>
            </a:rPr>
            <a:t>দলীয় কাজ</a:t>
          </a:r>
          <a:endParaRPr lang="en-US" sz="3900" b="1" kern="1200" dirty="0">
            <a:solidFill>
              <a:schemeClr val="tx1"/>
            </a:solidFill>
            <a:latin typeface="NikoshBAN" panose="02000000000000000000" pitchFamily="2" charset="0"/>
            <a:cs typeface="NikoshBAN" panose="02000000000000000000" pitchFamily="2" charset="0"/>
          </a:endParaRPr>
        </a:p>
      </dsp:txBody>
      <dsp:txXfrm>
        <a:off x="1599370" y="591916"/>
        <a:ext cx="1982541" cy="13752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255B08-D52F-4EF6-AAD4-206A53D77BAF}" type="datetimeFigureOut">
              <a:rPr lang="en-US" smtClean="0"/>
              <a:t>08-Oct-13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E11450-B7BA-4A66-BF1C-2775642A3D78}" type="slidenum">
              <a:rPr lang="en-US" smtClean="0"/>
              <a:t>‹#›</a:t>
            </a:fld>
            <a:endParaRPr lang="en-US"/>
          </a:p>
        </p:txBody>
      </p:sp>
    </p:spTree>
    <p:extLst>
      <p:ext uri="{BB962C8B-B14F-4D97-AF65-F5344CB8AC3E}">
        <p14:creationId xmlns:p14="http://schemas.microsoft.com/office/powerpoint/2010/main" val="80901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C08DED-C52B-4168-A59B-4100B9769DB7}"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C08DED-C52B-4168-A59B-4100B9769DB7}"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C08DED-C52B-4168-A59B-4100B9769DB7}"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11450-B7BA-4A66-BF1C-2775642A3D78}" type="slidenum">
              <a:rPr lang="en-US" smtClean="0"/>
              <a:t>16</a:t>
            </a:fld>
            <a:endParaRPr lang="en-US"/>
          </a:p>
        </p:txBody>
      </p:sp>
    </p:spTree>
    <p:extLst>
      <p:ext uri="{BB962C8B-B14F-4D97-AF65-F5344CB8AC3E}">
        <p14:creationId xmlns:p14="http://schemas.microsoft.com/office/powerpoint/2010/main" val="939120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08-Oct-13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08-Oct-13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08-Oct-13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08-Oct-13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08-Oct-13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08-Oct-13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08-Oct-13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08-Oct-13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08-Oct-13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08-Oct-13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08-Oct-13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08-Oct-13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08-Oct-13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08-Oct-13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08-Oct-13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08-Oct-13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08-Oct-13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08-Oct-13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08-Oct-13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08-Oct-13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08-Oct-13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08-Oct-13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08-Oct-13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08-Oct-13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08-Oct-13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08-Oct-13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08-Oct-13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08-Oct-13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08-Oct-13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08-Oct-13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08-Oct-13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08-Oct-13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08-Oct-13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08-Oct-13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08-Oct-13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08-Oct-13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2634384"/>
            <a:ext cx="5334000" cy="3225127"/>
          </a:xfrm>
          <a:prstGeom prst="rect">
            <a:avLst/>
          </a:prstGeom>
        </p:spPr>
      </p:pic>
      <p:sp>
        <p:nvSpPr>
          <p:cNvPr id="2" name="TextBox 1"/>
          <p:cNvSpPr txBox="1"/>
          <p:nvPr/>
        </p:nvSpPr>
        <p:spPr>
          <a:xfrm>
            <a:off x="2209800" y="923554"/>
            <a:ext cx="3886200" cy="1323439"/>
          </a:xfrm>
          <a:prstGeom prst="rect">
            <a:avLst/>
          </a:prstGeom>
          <a:noFill/>
        </p:spPr>
        <p:txBody>
          <a:bodyPr wrap="square" rtlCol="0">
            <a:spAutoFit/>
          </a:bodyPr>
          <a:lstStyle/>
          <a:p>
            <a:pPr algn="ctr"/>
            <a:r>
              <a:rPr lang="bn-BD" sz="8000" b="1" dirty="0" smtClean="0">
                <a:solidFill>
                  <a:schemeClr val="accent6">
                    <a:lumMod val="75000"/>
                  </a:schemeClr>
                </a:solidFill>
                <a:latin typeface="NikoshBAN" pitchFamily="2" charset="0"/>
                <a:cs typeface="NikoshBAN" pitchFamily="2" charset="0"/>
              </a:rPr>
              <a:t>শুভেচ্ছা</a:t>
            </a:r>
            <a:endParaRPr lang="en-US" b="1" dirty="0">
              <a:solidFill>
                <a:schemeClr val="accent6">
                  <a:lumMod val="75000"/>
                </a:schemeClr>
              </a:solidFill>
              <a:latin typeface="NikoshBAN" pitchFamily="2" charset="0"/>
              <a:cs typeface="NikoshBAN" pitchFamily="2" charset="0"/>
            </a:endParaRPr>
          </a:p>
        </p:txBody>
      </p:sp>
      <p:grpSp>
        <p:nvGrpSpPr>
          <p:cNvPr id="6" name="Group 5"/>
          <p:cNvGrpSpPr/>
          <p:nvPr/>
        </p:nvGrpSpPr>
        <p:grpSpPr>
          <a:xfrm>
            <a:off x="114300" y="1828800"/>
            <a:ext cx="9029700" cy="4249005"/>
            <a:chOff x="0" y="2668012"/>
            <a:chExt cx="9029700" cy="3594459"/>
          </a:xfrm>
        </p:grpSpPr>
        <p:sp>
          <p:nvSpPr>
            <p:cNvPr id="3" name="TextBox 2"/>
            <p:cNvSpPr txBox="1"/>
            <p:nvPr/>
          </p:nvSpPr>
          <p:spPr>
            <a:xfrm>
              <a:off x="0" y="2668012"/>
              <a:ext cx="7391400" cy="830997"/>
            </a:xfrm>
            <a:prstGeom prst="rect">
              <a:avLst/>
            </a:prstGeom>
            <a:noFill/>
            <a:ln>
              <a:noFill/>
            </a:ln>
          </p:spPr>
          <p:txBody>
            <a:bodyPr wrap="square" rtlCol="0">
              <a:spAutoFit/>
            </a:bodyPr>
            <a:lstStyle/>
            <a:p>
              <a:endParaRPr lang="bn-BD" sz="4800" dirty="0" smtClean="0">
                <a:solidFill>
                  <a:schemeClr val="accent5">
                    <a:lumMod val="75000"/>
                  </a:schemeClr>
                </a:solidFill>
                <a:latin typeface="NikoshBAN" pitchFamily="2" charset="0"/>
                <a:cs typeface="NikoshBAN" pitchFamily="2" charset="0"/>
              </a:endParaRPr>
            </a:p>
          </p:txBody>
        </p:sp>
        <p:sp>
          <p:nvSpPr>
            <p:cNvPr id="4" name="TextBox 3"/>
            <p:cNvSpPr txBox="1"/>
            <p:nvPr/>
          </p:nvSpPr>
          <p:spPr>
            <a:xfrm>
              <a:off x="647700" y="5893139"/>
              <a:ext cx="8382000" cy="369332"/>
            </a:xfrm>
            <a:prstGeom prst="rect">
              <a:avLst/>
            </a:prstGeom>
            <a:noFill/>
          </p:spPr>
          <p:txBody>
            <a:bodyPr wrap="square" rtlCol="0">
              <a:spAutoFit/>
            </a:bodyPr>
            <a:lstStyle/>
            <a:p>
              <a:pPr algn="ctr"/>
              <a:endParaRPr lang="en-US" dirty="0">
                <a:latin typeface="NikoshBAN" pitchFamily="2" charset="0"/>
                <a:cs typeface="NikoshBAN" pitchFamily="2" charset="0"/>
              </a:endParaRPr>
            </a:p>
          </p:txBody>
        </p:sp>
      </p:grpSp>
    </p:spTree>
    <p:extLst>
      <p:ext uri="{BB962C8B-B14F-4D97-AF65-F5344CB8AC3E}">
        <p14:creationId xmlns:p14="http://schemas.microsoft.com/office/powerpoint/2010/main" val="192023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5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8058" y="-1600200"/>
            <a:ext cx="13182600" cy="10591800"/>
          </a:xfrm>
          <a:prstGeom prst="rect">
            <a:avLst/>
          </a:prstGeom>
          <a:blipFill>
            <a:blip r:embed="rId3">
              <a:lum bright="34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r>
              <a:rPr lang="en-US" dirty="0" err="1" smtClean="0"/>
              <a:t>ssss</a:t>
            </a:r>
            <a:endParaRPr lang="en-US" dirty="0"/>
          </a:p>
        </p:txBody>
      </p:sp>
      <p:sp>
        <p:nvSpPr>
          <p:cNvPr id="3" name="Horizontal Scroll 2"/>
          <p:cNvSpPr/>
          <p:nvPr/>
        </p:nvSpPr>
        <p:spPr>
          <a:xfrm>
            <a:off x="304800" y="-724555"/>
            <a:ext cx="7924800" cy="2494935"/>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solidFill>
                  <a:schemeClr val="tx1">
                    <a:lumMod val="95000"/>
                    <a:lumOff val="5000"/>
                  </a:schemeClr>
                </a:solidFill>
                <a:latin typeface="NikoshBAN" pitchFamily="2" charset="0"/>
                <a:cs typeface="NikoshBAN" pitchFamily="2" charset="0"/>
              </a:rPr>
              <a:t>যেসব উপায়ে</a:t>
            </a:r>
            <a:r>
              <a:rPr lang="en-US" sz="4000" b="1" dirty="0" smtClean="0">
                <a:solidFill>
                  <a:schemeClr val="tx1">
                    <a:lumMod val="95000"/>
                    <a:lumOff val="5000"/>
                  </a:schemeClr>
                </a:solidFill>
                <a:latin typeface="NikoshBAN" pitchFamily="2" charset="0"/>
                <a:cs typeface="NikoshBAN" pitchFamily="2" charset="0"/>
              </a:rPr>
              <a:t> HIV/ AIDS</a:t>
            </a:r>
            <a:r>
              <a:rPr lang="bn-BD" sz="6600" b="1" dirty="0" smtClean="0">
                <a:solidFill>
                  <a:schemeClr val="tx1">
                    <a:lumMod val="95000"/>
                    <a:lumOff val="5000"/>
                  </a:schemeClr>
                </a:solidFill>
                <a:latin typeface="NikoshBAN" pitchFamily="2" charset="0"/>
                <a:cs typeface="NikoshBAN" pitchFamily="2" charset="0"/>
              </a:rPr>
              <a:t> </a:t>
            </a:r>
            <a:r>
              <a:rPr lang="bn-BD" sz="4000" b="1" dirty="0" smtClean="0">
                <a:solidFill>
                  <a:schemeClr val="tx1">
                    <a:lumMod val="95000"/>
                    <a:lumOff val="5000"/>
                  </a:schemeClr>
                </a:solidFill>
                <a:latin typeface="NikoshBAN" pitchFamily="2" charset="0"/>
                <a:cs typeface="NikoshBAN" pitchFamily="2" charset="0"/>
              </a:rPr>
              <a:t>ছড়ায় না</a:t>
            </a:r>
            <a:endParaRPr lang="en-US" sz="4000" b="1" dirty="0">
              <a:solidFill>
                <a:schemeClr val="tx1">
                  <a:lumMod val="95000"/>
                  <a:lumOff val="5000"/>
                </a:schemeClr>
              </a:solidFill>
              <a:latin typeface="NikoshBAN" pitchFamily="2" charset="0"/>
              <a:cs typeface="NikoshBAN" pitchFamily="2" charset="0"/>
            </a:endParaRPr>
          </a:p>
        </p:txBody>
      </p:sp>
      <p:sp>
        <p:nvSpPr>
          <p:cNvPr id="7" name="Rectangle 6"/>
          <p:cNvSpPr/>
          <p:nvPr/>
        </p:nvSpPr>
        <p:spPr>
          <a:xfrm>
            <a:off x="-228600" y="5288280"/>
            <a:ext cx="3048000"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BAN" pitchFamily="2" charset="0"/>
                <a:cs typeface="NikoshBAN" pitchFamily="2" charset="0"/>
              </a:rPr>
              <a:t>অব্যবহারিত ইনজেকশন</a:t>
            </a:r>
            <a:endParaRPr lang="en-US" sz="2800" dirty="0">
              <a:solidFill>
                <a:schemeClr val="tx1"/>
              </a:solidFill>
              <a:latin typeface="NikoshBAN" pitchFamily="2" charset="0"/>
              <a:cs typeface="NikoshBAN" pitchFamily="2" charset="0"/>
            </a:endParaRPr>
          </a:p>
        </p:txBody>
      </p:sp>
      <p:sp>
        <p:nvSpPr>
          <p:cNvPr id="10" name="Rectangle 9"/>
          <p:cNvSpPr/>
          <p:nvPr/>
        </p:nvSpPr>
        <p:spPr>
          <a:xfrm>
            <a:off x="3032760" y="5288280"/>
            <a:ext cx="3154680" cy="9144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bg2">
                    <a:lumMod val="10000"/>
                  </a:schemeClr>
                </a:solidFill>
                <a:latin typeface="NikoshBAN" pitchFamily="2" charset="0"/>
                <a:cs typeface="NikoshBAN" pitchFamily="2" charset="0"/>
              </a:rPr>
              <a:t>বিশুদ্ধ রক্ত</a:t>
            </a:r>
            <a:endParaRPr lang="en-US" sz="3200" dirty="0">
              <a:solidFill>
                <a:schemeClr val="bg2">
                  <a:lumMod val="10000"/>
                </a:schemeClr>
              </a:solidFill>
              <a:latin typeface="NikoshBAN" pitchFamily="2" charset="0"/>
              <a:cs typeface="NikoshBAN" pitchFamily="2" charset="0"/>
            </a:endParaRPr>
          </a:p>
        </p:txBody>
      </p:sp>
      <p:pic>
        <p:nvPicPr>
          <p:cNvPr id="1030" name="Picture 6" descr="C:\Documents and Settings\ACER\Desktop\aysha akter\blood.jpg"/>
          <p:cNvPicPr>
            <a:picLocks noChangeAspect="1" noChangeArrowheads="1"/>
          </p:cNvPicPr>
          <p:nvPr/>
        </p:nvPicPr>
        <p:blipFill>
          <a:blip r:embed="rId4"/>
          <a:srcRect/>
          <a:stretch>
            <a:fillRect/>
          </a:stretch>
        </p:blipFill>
        <p:spPr bwMode="auto">
          <a:xfrm>
            <a:off x="2933700" y="1676400"/>
            <a:ext cx="3124200" cy="3505200"/>
          </a:xfrm>
          <a:prstGeom prst="rect">
            <a:avLst/>
          </a:prstGeom>
          <a:noFill/>
        </p:spPr>
      </p:pic>
      <p:pic>
        <p:nvPicPr>
          <p:cNvPr id="1031" name="Picture 7" descr="C:\Documents and Settings\ACER\Desktop\aysha akter\injection.jpg"/>
          <p:cNvPicPr>
            <a:picLocks noChangeAspect="1" noChangeArrowheads="1"/>
          </p:cNvPicPr>
          <p:nvPr/>
        </p:nvPicPr>
        <p:blipFill>
          <a:blip r:embed="rId5"/>
          <a:srcRect/>
          <a:stretch>
            <a:fillRect/>
          </a:stretch>
        </p:blipFill>
        <p:spPr bwMode="auto">
          <a:xfrm>
            <a:off x="-76199" y="1676400"/>
            <a:ext cx="2895599" cy="3505200"/>
          </a:xfrm>
          <a:prstGeom prst="rect">
            <a:avLst/>
          </a:prstGeom>
          <a:noFill/>
        </p:spPr>
      </p:pic>
      <p:pic>
        <p:nvPicPr>
          <p:cNvPr id="1034" name="Picture 10" descr="C:\Documents and Settings\ACER\Desktop\aysha akter\Indian-Wedding.jpg"/>
          <p:cNvPicPr>
            <a:picLocks noChangeAspect="1" noChangeArrowheads="1"/>
          </p:cNvPicPr>
          <p:nvPr/>
        </p:nvPicPr>
        <p:blipFill>
          <a:blip r:embed="rId6"/>
          <a:srcRect/>
          <a:stretch>
            <a:fillRect/>
          </a:stretch>
        </p:blipFill>
        <p:spPr bwMode="auto">
          <a:xfrm>
            <a:off x="6172200" y="1783080"/>
            <a:ext cx="3048000" cy="3505200"/>
          </a:xfrm>
          <a:prstGeom prst="rect">
            <a:avLst/>
          </a:prstGeom>
          <a:noFill/>
        </p:spPr>
      </p:pic>
      <p:sp>
        <p:nvSpPr>
          <p:cNvPr id="17" name="Rectangle 16"/>
          <p:cNvSpPr/>
          <p:nvPr/>
        </p:nvSpPr>
        <p:spPr>
          <a:xfrm>
            <a:off x="6400800" y="5288280"/>
            <a:ext cx="2743200"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নিরাপদ শারীরিক সম্পর্ক</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477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Scale>
                                      <p:cBhvr>
                                        <p:cTn id="17" dur="1000" decel="50000" fill="hold">
                                          <p:stCondLst>
                                            <p:cond delay="0"/>
                                          </p:stCondLst>
                                        </p:cTn>
                                        <p:tgtEl>
                                          <p:spTgt spid="10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31"/>
                                        </p:tgtEl>
                                        <p:attrNameLst>
                                          <p:attrName>ppt_x</p:attrName>
                                          <p:attrName>ppt_y</p:attrName>
                                        </p:attrNameLst>
                                      </p:cBhvr>
                                    </p:animMotion>
                                    <p:animEffect transition="in" filter="fade">
                                      <p:cBhvr>
                                        <p:cTn id="19" dur="1000"/>
                                        <p:tgtEl>
                                          <p:spTgt spid="1031"/>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1000"/>
                                        <p:tgtEl>
                                          <p:spTgt spid="1030"/>
                                        </p:tgtEl>
                                      </p:cBhvr>
                                    </p:animEffect>
                                    <p:anim calcmode="lin" valueType="num">
                                      <p:cBhvr>
                                        <p:cTn id="25" dur="1000" fill="hold"/>
                                        <p:tgtEl>
                                          <p:spTgt spid="1030"/>
                                        </p:tgtEl>
                                        <p:attrNameLst>
                                          <p:attrName>ppt_x</p:attrName>
                                        </p:attrNameLst>
                                      </p:cBhvr>
                                      <p:tavLst>
                                        <p:tav tm="0">
                                          <p:val>
                                            <p:strVal val="#ppt_x"/>
                                          </p:val>
                                        </p:tav>
                                        <p:tav tm="100000">
                                          <p:val>
                                            <p:strVal val="#ppt_x"/>
                                          </p:val>
                                        </p:tav>
                                      </p:tavLst>
                                    </p:anim>
                                    <p:anim calcmode="lin" valueType="num">
                                      <p:cBhvr>
                                        <p:cTn id="26" dur="900" decel="100000" fill="hold"/>
                                        <p:tgtEl>
                                          <p:spTgt spid="103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030"/>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1034"/>
                                        </p:tgtEl>
                                        <p:attrNameLst>
                                          <p:attrName>style.visibility</p:attrName>
                                        </p:attrNameLst>
                                      </p:cBhvr>
                                      <p:to>
                                        <p:strVal val="visible"/>
                                      </p:to>
                                    </p:set>
                                    <p:animEffect transition="in" filter="fade">
                                      <p:cBhvr>
                                        <p:cTn id="32" dur="2000"/>
                                        <p:tgtEl>
                                          <p:spTgt spid="1034"/>
                                        </p:tgtEl>
                                      </p:cBhvr>
                                    </p:animEffect>
                                    <p:anim calcmode="lin" valueType="num">
                                      <p:cBhvr>
                                        <p:cTn id="33" dur="2000" fill="hold"/>
                                        <p:tgtEl>
                                          <p:spTgt spid="1034"/>
                                        </p:tgtEl>
                                        <p:attrNameLst>
                                          <p:attrName>style.rotation</p:attrName>
                                        </p:attrNameLst>
                                      </p:cBhvr>
                                      <p:tavLst>
                                        <p:tav tm="0">
                                          <p:val>
                                            <p:fltVal val="720"/>
                                          </p:val>
                                        </p:tav>
                                        <p:tav tm="100000">
                                          <p:val>
                                            <p:fltVal val="0"/>
                                          </p:val>
                                        </p:tav>
                                      </p:tavLst>
                                    </p:anim>
                                    <p:anim calcmode="lin" valueType="num">
                                      <p:cBhvr>
                                        <p:cTn id="34" dur="2000" fill="hold"/>
                                        <p:tgtEl>
                                          <p:spTgt spid="1034"/>
                                        </p:tgtEl>
                                        <p:attrNameLst>
                                          <p:attrName>ppt_h</p:attrName>
                                        </p:attrNameLst>
                                      </p:cBhvr>
                                      <p:tavLst>
                                        <p:tav tm="0">
                                          <p:val>
                                            <p:fltVal val="0"/>
                                          </p:val>
                                        </p:tav>
                                        <p:tav tm="100000">
                                          <p:val>
                                            <p:strVal val="#ppt_h"/>
                                          </p:val>
                                        </p:tav>
                                      </p:tavLst>
                                    </p:anim>
                                    <p:anim calcmode="lin" valueType="num">
                                      <p:cBhvr>
                                        <p:cTn id="35" dur="2000" fill="hold"/>
                                        <p:tgtEl>
                                          <p:spTgt spid="1034"/>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10"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92202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 name="TextBox 3"/>
          <p:cNvSpPr txBox="1"/>
          <p:nvPr/>
        </p:nvSpPr>
        <p:spPr>
          <a:xfrm>
            <a:off x="5257800" y="1371600"/>
            <a:ext cx="184731" cy="369332"/>
          </a:xfrm>
          <a:prstGeom prst="rect">
            <a:avLst/>
          </a:prstGeom>
          <a:noFill/>
        </p:spPr>
        <p:txBody>
          <a:bodyPr wrap="none" rtlCol="0">
            <a:spAutoFit/>
          </a:bodyPr>
          <a:lstStyle/>
          <a:p>
            <a:endParaRPr lang="en-US" dirty="0"/>
          </a:p>
        </p:txBody>
      </p:sp>
      <p:sp>
        <p:nvSpPr>
          <p:cNvPr id="5" name="Horizontal Scroll 4"/>
          <p:cNvSpPr/>
          <p:nvPr/>
        </p:nvSpPr>
        <p:spPr>
          <a:xfrm>
            <a:off x="1828800" y="76200"/>
            <a:ext cx="4724400" cy="1371600"/>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itchFamily="2" charset="0"/>
                <a:cs typeface="NikoshBAN" pitchFamily="2" charset="0"/>
              </a:rPr>
              <a:t>এইডস ছড়ায় না</a:t>
            </a:r>
            <a:endParaRPr lang="en-US" sz="4000" dirty="0">
              <a:solidFill>
                <a:schemeClr val="tx1"/>
              </a:solidFill>
              <a:latin typeface="NikoshBAN" pitchFamily="2" charset="0"/>
              <a:cs typeface="NikoshBAN" pitchFamily="2" charset="0"/>
            </a:endParaRPr>
          </a:p>
        </p:txBody>
      </p:sp>
      <p:pic>
        <p:nvPicPr>
          <p:cNvPr id="3074" name="Picture 2" descr="C:\Documents and Settings\ACER\Desktop\aysha akter\river.jpeg"/>
          <p:cNvPicPr>
            <a:picLocks noChangeAspect="1" noChangeArrowheads="1"/>
          </p:cNvPicPr>
          <p:nvPr/>
        </p:nvPicPr>
        <p:blipFill>
          <a:blip r:embed="rId3"/>
          <a:srcRect/>
          <a:stretch>
            <a:fillRect/>
          </a:stretch>
        </p:blipFill>
        <p:spPr bwMode="auto">
          <a:xfrm>
            <a:off x="0" y="1731818"/>
            <a:ext cx="2971800" cy="3754582"/>
          </a:xfrm>
          <a:prstGeom prst="rect">
            <a:avLst/>
          </a:prstGeom>
          <a:noFill/>
        </p:spPr>
      </p:pic>
      <p:pic>
        <p:nvPicPr>
          <p:cNvPr id="3075" name="Picture 3" descr="C:\Documents and Settings\ACER\Desktop\aysha akter\47.jpeg"/>
          <p:cNvPicPr>
            <a:picLocks noChangeAspect="1" noChangeArrowheads="1"/>
          </p:cNvPicPr>
          <p:nvPr/>
        </p:nvPicPr>
        <p:blipFill>
          <a:blip r:embed="rId4"/>
          <a:srcRect/>
          <a:stretch>
            <a:fillRect/>
          </a:stretch>
        </p:blipFill>
        <p:spPr bwMode="auto">
          <a:xfrm>
            <a:off x="3048000" y="1794165"/>
            <a:ext cx="3200400" cy="3692235"/>
          </a:xfrm>
          <a:prstGeom prst="rect">
            <a:avLst/>
          </a:prstGeom>
          <a:noFill/>
        </p:spPr>
      </p:pic>
      <p:pic>
        <p:nvPicPr>
          <p:cNvPr id="3078" name="Picture 6" descr="C:\Documents and Settings\ACER\Desktop\aysha akter\sleep.jpeg"/>
          <p:cNvPicPr>
            <a:picLocks noChangeAspect="1" noChangeArrowheads="1"/>
          </p:cNvPicPr>
          <p:nvPr/>
        </p:nvPicPr>
        <p:blipFill>
          <a:blip r:embed="rId5"/>
          <a:srcRect/>
          <a:stretch>
            <a:fillRect/>
          </a:stretch>
        </p:blipFill>
        <p:spPr bwMode="auto">
          <a:xfrm>
            <a:off x="6400800" y="1752600"/>
            <a:ext cx="2743200" cy="3886200"/>
          </a:xfrm>
          <a:prstGeom prst="rect">
            <a:avLst/>
          </a:prstGeom>
          <a:noFill/>
        </p:spPr>
      </p:pic>
      <p:sp>
        <p:nvSpPr>
          <p:cNvPr id="11" name="Rectangle 10"/>
          <p:cNvSpPr/>
          <p:nvPr/>
        </p:nvSpPr>
        <p:spPr>
          <a:xfrm>
            <a:off x="228600" y="5791200"/>
            <a:ext cx="2667000" cy="685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latin typeface="NikoshBAN" pitchFamily="2" charset="0"/>
                <a:cs typeface="NikoshBAN" pitchFamily="2" charset="0"/>
              </a:rPr>
              <a:t>পুকুরে বা নদীতে গোসল</a:t>
            </a:r>
            <a:endParaRPr lang="en-US" sz="2400" dirty="0">
              <a:solidFill>
                <a:schemeClr val="tx1"/>
              </a:solidFill>
              <a:latin typeface="NikoshBAN" pitchFamily="2" charset="0"/>
              <a:cs typeface="NikoshBAN" pitchFamily="2" charset="0"/>
            </a:endParaRPr>
          </a:p>
        </p:txBody>
      </p:sp>
      <p:sp>
        <p:nvSpPr>
          <p:cNvPr id="12" name="Rectangle 11"/>
          <p:cNvSpPr/>
          <p:nvPr/>
        </p:nvSpPr>
        <p:spPr>
          <a:xfrm>
            <a:off x="3352800" y="5715000"/>
            <a:ext cx="2895600" cy="76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একই সাথে বসলে</a:t>
            </a:r>
            <a:endParaRPr lang="en-US" sz="3200" dirty="0">
              <a:solidFill>
                <a:schemeClr val="tx1"/>
              </a:solidFill>
              <a:latin typeface="NikoshBAN" pitchFamily="2" charset="0"/>
              <a:cs typeface="NikoshBAN" pitchFamily="2" charset="0"/>
            </a:endParaRPr>
          </a:p>
        </p:txBody>
      </p:sp>
      <p:sp>
        <p:nvSpPr>
          <p:cNvPr id="13" name="Rectangle 12"/>
          <p:cNvSpPr/>
          <p:nvPr/>
        </p:nvSpPr>
        <p:spPr>
          <a:xfrm>
            <a:off x="6553200" y="5715000"/>
            <a:ext cx="2438400" cy="76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BAN" pitchFamily="2" charset="0"/>
                <a:cs typeface="NikoshBAN" pitchFamily="2" charset="0"/>
              </a:rPr>
              <a:t>একই সাথে ঘুমালে</a:t>
            </a:r>
            <a:endParaRPr lang="en-US" sz="2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09486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p:cTn id="18" dur="500" fill="hold"/>
                                        <p:tgtEl>
                                          <p:spTgt spid="3074"/>
                                        </p:tgtEl>
                                        <p:attrNameLst>
                                          <p:attrName>ppt_w</p:attrName>
                                        </p:attrNameLst>
                                      </p:cBhvr>
                                      <p:tavLst>
                                        <p:tav tm="0">
                                          <p:val>
                                            <p:fltVal val="0"/>
                                          </p:val>
                                        </p:tav>
                                        <p:tav tm="100000">
                                          <p:val>
                                            <p:strVal val="#ppt_w"/>
                                          </p:val>
                                        </p:tav>
                                      </p:tavLst>
                                    </p:anim>
                                    <p:anim calcmode="lin" valueType="num">
                                      <p:cBhvr>
                                        <p:cTn id="19" dur="500" fill="hold"/>
                                        <p:tgtEl>
                                          <p:spTgt spid="3074"/>
                                        </p:tgtEl>
                                        <p:attrNameLst>
                                          <p:attrName>ppt_h</p:attrName>
                                        </p:attrNameLst>
                                      </p:cBhvr>
                                      <p:tavLst>
                                        <p:tav tm="0">
                                          <p:val>
                                            <p:fltVal val="0"/>
                                          </p:val>
                                        </p:tav>
                                        <p:tav tm="100000">
                                          <p:val>
                                            <p:strVal val="#ppt_h"/>
                                          </p:val>
                                        </p:tav>
                                      </p:tavLst>
                                    </p:anim>
                                    <p:anim calcmode="lin" valueType="num">
                                      <p:cBhvr>
                                        <p:cTn id="20" dur="500" fill="hold"/>
                                        <p:tgtEl>
                                          <p:spTgt spid="3074"/>
                                        </p:tgtEl>
                                        <p:attrNameLst>
                                          <p:attrName>style.rotation</p:attrName>
                                        </p:attrNameLst>
                                      </p:cBhvr>
                                      <p:tavLst>
                                        <p:tav tm="0">
                                          <p:val>
                                            <p:fltVal val="360"/>
                                          </p:val>
                                        </p:tav>
                                        <p:tav tm="100000">
                                          <p:val>
                                            <p:fltVal val="0"/>
                                          </p:val>
                                        </p:tav>
                                      </p:tavLst>
                                    </p:anim>
                                    <p:animEffect transition="in" filter="fade">
                                      <p:cBhvr>
                                        <p:cTn id="21" dur="5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3075"/>
                                        </p:tgtEl>
                                        <p:attrNameLst>
                                          <p:attrName>style.visibility</p:attrName>
                                        </p:attrNameLst>
                                      </p:cBhvr>
                                      <p:to>
                                        <p:strVal val="visible"/>
                                      </p:to>
                                    </p:set>
                                    <p:anim calcmode="lin" valueType="num">
                                      <p:cBhvr>
                                        <p:cTn id="26" dur="500" fill="hold"/>
                                        <p:tgtEl>
                                          <p:spTgt spid="3075"/>
                                        </p:tgtEl>
                                        <p:attrNameLst>
                                          <p:attrName>ppt_w</p:attrName>
                                        </p:attrNameLst>
                                      </p:cBhvr>
                                      <p:tavLst>
                                        <p:tav tm="0">
                                          <p:val>
                                            <p:fltVal val="0"/>
                                          </p:val>
                                        </p:tav>
                                        <p:tav tm="100000">
                                          <p:val>
                                            <p:strVal val="#ppt_w"/>
                                          </p:val>
                                        </p:tav>
                                      </p:tavLst>
                                    </p:anim>
                                    <p:anim calcmode="lin" valueType="num">
                                      <p:cBhvr>
                                        <p:cTn id="27" dur="500" fill="hold"/>
                                        <p:tgtEl>
                                          <p:spTgt spid="3075"/>
                                        </p:tgtEl>
                                        <p:attrNameLst>
                                          <p:attrName>ppt_h</p:attrName>
                                        </p:attrNameLst>
                                      </p:cBhvr>
                                      <p:tavLst>
                                        <p:tav tm="0">
                                          <p:val>
                                            <p:fltVal val="0"/>
                                          </p:val>
                                        </p:tav>
                                        <p:tav tm="100000">
                                          <p:val>
                                            <p:strVal val="#ppt_h"/>
                                          </p:val>
                                        </p:tav>
                                      </p:tavLst>
                                    </p:anim>
                                    <p:anim calcmode="lin" valueType="num">
                                      <p:cBhvr>
                                        <p:cTn id="28" dur="500" fill="hold"/>
                                        <p:tgtEl>
                                          <p:spTgt spid="3075"/>
                                        </p:tgtEl>
                                        <p:attrNameLst>
                                          <p:attrName>style.rotation</p:attrName>
                                        </p:attrNameLst>
                                      </p:cBhvr>
                                      <p:tavLst>
                                        <p:tav tm="0">
                                          <p:val>
                                            <p:fltVal val="360"/>
                                          </p:val>
                                        </p:tav>
                                        <p:tav tm="100000">
                                          <p:val>
                                            <p:fltVal val="0"/>
                                          </p:val>
                                        </p:tav>
                                      </p:tavLst>
                                    </p:anim>
                                    <p:animEffect transition="in" filter="fade">
                                      <p:cBhvr>
                                        <p:cTn id="29" dur="500"/>
                                        <p:tgtEl>
                                          <p:spTgt spid="3075"/>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3078"/>
                                        </p:tgtEl>
                                        <p:attrNameLst>
                                          <p:attrName>style.visibility</p:attrName>
                                        </p:attrNameLst>
                                      </p:cBhvr>
                                      <p:to>
                                        <p:strVal val="visible"/>
                                      </p:to>
                                    </p:set>
                                    <p:anim calcmode="lin" valueType="num">
                                      <p:cBhvr>
                                        <p:cTn id="34" dur="500" fill="hold"/>
                                        <p:tgtEl>
                                          <p:spTgt spid="3078"/>
                                        </p:tgtEl>
                                        <p:attrNameLst>
                                          <p:attrName>ppt_w</p:attrName>
                                        </p:attrNameLst>
                                      </p:cBhvr>
                                      <p:tavLst>
                                        <p:tav tm="0">
                                          <p:val>
                                            <p:fltVal val="0"/>
                                          </p:val>
                                        </p:tav>
                                        <p:tav tm="100000">
                                          <p:val>
                                            <p:strVal val="#ppt_w"/>
                                          </p:val>
                                        </p:tav>
                                      </p:tavLst>
                                    </p:anim>
                                    <p:anim calcmode="lin" valueType="num">
                                      <p:cBhvr>
                                        <p:cTn id="35" dur="500" fill="hold"/>
                                        <p:tgtEl>
                                          <p:spTgt spid="3078"/>
                                        </p:tgtEl>
                                        <p:attrNameLst>
                                          <p:attrName>ppt_h</p:attrName>
                                        </p:attrNameLst>
                                      </p:cBhvr>
                                      <p:tavLst>
                                        <p:tav tm="0">
                                          <p:val>
                                            <p:fltVal val="0"/>
                                          </p:val>
                                        </p:tav>
                                        <p:tav tm="100000">
                                          <p:val>
                                            <p:strVal val="#ppt_h"/>
                                          </p:val>
                                        </p:tav>
                                      </p:tavLst>
                                    </p:anim>
                                    <p:anim calcmode="lin" valueType="num">
                                      <p:cBhvr>
                                        <p:cTn id="36" dur="500" fill="hold"/>
                                        <p:tgtEl>
                                          <p:spTgt spid="3078"/>
                                        </p:tgtEl>
                                        <p:attrNameLst>
                                          <p:attrName>style.rotation</p:attrName>
                                        </p:attrNameLst>
                                      </p:cBhvr>
                                      <p:tavLst>
                                        <p:tav tm="0">
                                          <p:val>
                                            <p:fltVal val="360"/>
                                          </p:val>
                                        </p:tav>
                                        <p:tav tm="100000">
                                          <p:val>
                                            <p:fltVal val="0"/>
                                          </p:val>
                                        </p:tav>
                                      </p:tavLst>
                                    </p:anim>
                                    <p:animEffect transition="in" filter="fade">
                                      <p:cBhvr>
                                        <p:cTn id="37" dur="500"/>
                                        <p:tgtEl>
                                          <p:spTgt spid="307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9525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descr="C:\Documents and Settings\ACER\Desktop\aysha akter\hand.jpeg"/>
          <p:cNvPicPr>
            <a:picLocks noChangeAspect="1" noChangeArrowheads="1"/>
          </p:cNvPicPr>
          <p:nvPr/>
        </p:nvPicPr>
        <p:blipFill>
          <a:blip r:embed="rId3"/>
          <a:srcRect/>
          <a:stretch>
            <a:fillRect/>
          </a:stretch>
        </p:blipFill>
        <p:spPr bwMode="auto">
          <a:xfrm>
            <a:off x="-304800" y="245058"/>
            <a:ext cx="4267200" cy="4155272"/>
          </a:xfrm>
          <a:prstGeom prst="rect">
            <a:avLst/>
          </a:prstGeom>
          <a:noFill/>
        </p:spPr>
      </p:pic>
      <p:sp>
        <p:nvSpPr>
          <p:cNvPr id="5" name="Rectangle 4"/>
          <p:cNvSpPr/>
          <p:nvPr/>
        </p:nvSpPr>
        <p:spPr>
          <a:xfrm>
            <a:off x="0" y="4572000"/>
            <a:ext cx="3124200"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itchFamily="2" charset="0"/>
                <a:cs typeface="NikoshBAN" pitchFamily="2" charset="0"/>
              </a:rPr>
              <a:t>করমর্দনে</a:t>
            </a:r>
            <a:endParaRPr lang="en-US" sz="4000" dirty="0">
              <a:solidFill>
                <a:schemeClr val="tx1"/>
              </a:solidFill>
              <a:latin typeface="NikoshBAN" pitchFamily="2" charset="0"/>
              <a:cs typeface="NikoshBAN" pitchFamily="2" charset="0"/>
            </a:endParaRPr>
          </a:p>
        </p:txBody>
      </p:sp>
      <p:pic>
        <p:nvPicPr>
          <p:cNvPr id="5124" name="Picture 4" descr="C:\Documents and Settings\ACER\Desktop\aysha akter\12.jpeg"/>
          <p:cNvPicPr>
            <a:picLocks noChangeAspect="1" noChangeArrowheads="1"/>
          </p:cNvPicPr>
          <p:nvPr/>
        </p:nvPicPr>
        <p:blipFill>
          <a:blip r:embed="rId4"/>
          <a:srcRect/>
          <a:stretch>
            <a:fillRect/>
          </a:stretch>
        </p:blipFill>
        <p:spPr bwMode="auto">
          <a:xfrm>
            <a:off x="4419600" y="304800"/>
            <a:ext cx="4617537" cy="4095530"/>
          </a:xfrm>
          <a:prstGeom prst="rect">
            <a:avLst/>
          </a:prstGeom>
          <a:noFill/>
        </p:spPr>
      </p:pic>
      <p:sp>
        <p:nvSpPr>
          <p:cNvPr id="7" name="Rectangle 6"/>
          <p:cNvSpPr/>
          <p:nvPr/>
        </p:nvSpPr>
        <p:spPr>
          <a:xfrm>
            <a:off x="4572000" y="4457700"/>
            <a:ext cx="4191000" cy="76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একই সাথে খেলে</a:t>
            </a:r>
            <a:endParaRPr lang="en-US" sz="3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33596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 calcmode="lin" valueType="num">
                                      <p:cBhvr>
                                        <p:cTn id="12" dur="500" fill="hold"/>
                                        <p:tgtEl>
                                          <p:spTgt spid="5123"/>
                                        </p:tgtEl>
                                        <p:attrNameLst>
                                          <p:attrName>ppt_w</p:attrName>
                                        </p:attrNameLst>
                                      </p:cBhvr>
                                      <p:tavLst>
                                        <p:tav tm="0">
                                          <p:val>
                                            <p:fltVal val="0"/>
                                          </p:val>
                                        </p:tav>
                                        <p:tav tm="100000">
                                          <p:val>
                                            <p:strVal val="#ppt_w"/>
                                          </p:val>
                                        </p:tav>
                                      </p:tavLst>
                                    </p:anim>
                                    <p:anim calcmode="lin" valueType="num">
                                      <p:cBhvr>
                                        <p:cTn id="13" dur="500" fill="hold"/>
                                        <p:tgtEl>
                                          <p:spTgt spid="5123"/>
                                        </p:tgtEl>
                                        <p:attrNameLst>
                                          <p:attrName>ppt_h</p:attrName>
                                        </p:attrNameLst>
                                      </p:cBhvr>
                                      <p:tavLst>
                                        <p:tav tm="0">
                                          <p:val>
                                            <p:fltVal val="0"/>
                                          </p:val>
                                        </p:tav>
                                        <p:tav tm="100000">
                                          <p:val>
                                            <p:strVal val="#ppt_h"/>
                                          </p:val>
                                        </p:tav>
                                      </p:tavLst>
                                    </p:anim>
                                    <p:anim calcmode="lin" valueType="num">
                                      <p:cBhvr>
                                        <p:cTn id="14" dur="500" fill="hold"/>
                                        <p:tgtEl>
                                          <p:spTgt spid="5123"/>
                                        </p:tgtEl>
                                        <p:attrNameLst>
                                          <p:attrName>style.rotation</p:attrName>
                                        </p:attrNameLst>
                                      </p:cBhvr>
                                      <p:tavLst>
                                        <p:tav tm="0">
                                          <p:val>
                                            <p:fltVal val="360"/>
                                          </p:val>
                                        </p:tav>
                                        <p:tav tm="100000">
                                          <p:val>
                                            <p:fltVal val="0"/>
                                          </p:val>
                                        </p:tav>
                                      </p:tavLst>
                                    </p:anim>
                                    <p:animEffect transition="in" filter="fade">
                                      <p:cBhvr>
                                        <p:cTn id="15" dur="500"/>
                                        <p:tgtEl>
                                          <p:spTgt spid="512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5124"/>
                                        </p:tgtEl>
                                        <p:attrNameLst>
                                          <p:attrName>style.visibility</p:attrName>
                                        </p:attrNameLst>
                                      </p:cBhvr>
                                      <p:to>
                                        <p:strVal val="visible"/>
                                      </p:to>
                                    </p:set>
                                    <p:animEffect transition="in" filter="slide(fromBottom)">
                                      <p:cBhvr>
                                        <p:cTn id="20" dur="500"/>
                                        <p:tgtEl>
                                          <p:spTgt spid="512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72135"/>
            <a:ext cx="3657600" cy="3433066"/>
          </a:xfrm>
          <a:prstGeom prst="rect">
            <a:avLst/>
          </a:prstGeom>
        </p:spPr>
      </p:pic>
      <p:sp>
        <p:nvSpPr>
          <p:cNvPr id="3" name="TextBox 2"/>
          <p:cNvSpPr txBox="1"/>
          <p:nvPr/>
        </p:nvSpPr>
        <p:spPr>
          <a:xfrm>
            <a:off x="914400" y="4038600"/>
            <a:ext cx="7696200" cy="954107"/>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sym typeface="Wingdings"/>
              </a:rPr>
              <a:t></a:t>
            </a:r>
            <a:r>
              <a:rPr lang="bn-BD" sz="2800" dirty="0" smtClean="0">
                <a:latin typeface="NikoshBAN" panose="02000000000000000000" pitchFamily="2" charset="0"/>
                <a:cs typeface="NikoshBAN" panose="02000000000000000000" pitchFamily="2" charset="0"/>
              </a:rPr>
              <a:t>এইচ আইভি ভাইরাস কয়েকটি উপায়ে মানব দেহে প্রবেশ করে দেহের নিজস্ব রোগ প্রতিরোধ ব্যবস্থাকে ধীরে ধীরে ধবংস করে দেয়।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4180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19925"/>
            <a:ext cx="4419600" cy="954107"/>
          </a:xfrm>
          <a:prstGeom prst="rect">
            <a:avLst/>
          </a:prstGeom>
          <a:noFill/>
        </p:spPr>
        <p:txBody>
          <a:bodyPr wrap="square" rtlCol="0">
            <a:spAutoFit/>
          </a:bodyPr>
          <a:lstStyle/>
          <a:p>
            <a:r>
              <a:rPr lang="en-US" sz="2000" dirty="0" smtClean="0">
                <a:latin typeface="NikoshBAN" pitchFamily="2" charset="0"/>
                <a:cs typeface="NikoshBAN" pitchFamily="2" charset="0"/>
              </a:rPr>
              <a:t>  </a:t>
            </a:r>
            <a:r>
              <a:rPr lang="en-US" sz="2000" dirty="0" smtClean="0">
                <a:latin typeface="NikoshBAN" pitchFamily="2" charset="0"/>
                <a:cs typeface="NikoshBAN" pitchFamily="2" charset="0"/>
                <a:sym typeface="Wingdings"/>
              </a:rPr>
              <a:t> </a:t>
            </a:r>
            <a:r>
              <a:rPr lang="en-US" sz="2000" dirty="0" smtClean="0">
                <a:latin typeface="NikoshBAN" pitchFamily="2" charset="0"/>
                <a:cs typeface="NikoshBAN" pitchFamily="2" charset="0"/>
              </a:rPr>
              <a:t>H I V </a:t>
            </a:r>
            <a:r>
              <a:rPr lang="bn-BD" sz="2800" dirty="0" smtClean="0">
                <a:latin typeface="NikoshBAN" pitchFamily="2" charset="0"/>
                <a:cs typeface="NikoshBAN" pitchFamily="2" charset="0"/>
              </a:rPr>
              <a:t>প্রতিরোধের জন্য তুমি কি কি </a:t>
            </a:r>
            <a:r>
              <a:rPr lang="en-US" sz="2800" dirty="0" smtClean="0">
                <a:latin typeface="NikoshBAN" pitchFamily="2" charset="0"/>
                <a:cs typeface="NikoshBAN" pitchFamily="2" charset="0"/>
              </a:rPr>
              <a:t>   </a:t>
            </a:r>
          </a:p>
          <a:p>
            <a:r>
              <a:rPr lang="en-US" sz="2800" dirty="0">
                <a:latin typeface="NikoshBAN" pitchFamily="2" charset="0"/>
                <a:cs typeface="NikoshBAN" pitchFamily="2" charset="0"/>
              </a:rPr>
              <a:t> </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করবে ।</a:t>
            </a:r>
            <a:endParaRPr lang="en-US" sz="2800" dirty="0">
              <a:latin typeface="NikoshBAN" pitchFamily="2" charset="0"/>
              <a:cs typeface="NikoshBAN" pitchFamily="2" charset="0"/>
            </a:endParaRPr>
          </a:p>
        </p:txBody>
      </p:sp>
      <p:sp>
        <p:nvSpPr>
          <p:cNvPr id="11" name="TextBox 10"/>
          <p:cNvSpPr txBox="1"/>
          <p:nvPr/>
        </p:nvSpPr>
        <p:spPr>
          <a:xfrm>
            <a:off x="4977581" y="4566090"/>
            <a:ext cx="4191000" cy="461665"/>
          </a:xfrm>
          <a:prstGeom prst="rect">
            <a:avLst/>
          </a:prstGeom>
          <a:noFill/>
        </p:spPr>
        <p:txBody>
          <a:bodyPr wrap="square" rtlCol="0">
            <a:spAutoFit/>
          </a:bodyPr>
          <a:lstStyle/>
          <a:p>
            <a:r>
              <a:rPr lang="en-US" sz="2400" dirty="0" smtClean="0">
                <a:latin typeface="NikoshBAN" panose="02000000000000000000" pitchFamily="2" charset="0"/>
                <a:cs typeface="NikoshBAN" panose="02000000000000000000" pitchFamily="2" charset="0"/>
                <a:sym typeface="Wingdings"/>
              </a:rPr>
              <a:t></a:t>
            </a:r>
            <a:r>
              <a:rPr lang="en-US" sz="2400" dirty="0" smtClean="0">
                <a:latin typeface="NikoshBAN" panose="02000000000000000000" pitchFamily="2" charset="0"/>
                <a:cs typeface="NikoshBAN" panose="02000000000000000000" pitchFamily="2" charset="0"/>
              </a:rPr>
              <a:t> H I V </a:t>
            </a:r>
            <a:r>
              <a:rPr lang="bn-BD" sz="2400" dirty="0" smtClean="0">
                <a:latin typeface="NikoshBAN" panose="02000000000000000000" pitchFamily="2" charset="0"/>
                <a:cs typeface="NikoshBAN" panose="02000000000000000000" pitchFamily="2" charset="0"/>
              </a:rPr>
              <a:t>কি ভাবে ছড়ায় ব্যাখ্যা কর।</a:t>
            </a:r>
            <a:endParaRPr lang="en-US" sz="2400" dirty="0">
              <a:latin typeface="NikoshBAN" panose="02000000000000000000" pitchFamily="2" charset="0"/>
              <a:cs typeface="NikoshBAN" panose="02000000000000000000" pitchFamily="2" charset="0"/>
            </a:endParaRPr>
          </a:p>
        </p:txBody>
      </p:sp>
      <p:graphicFrame>
        <p:nvGraphicFramePr>
          <p:cNvPr id="5" name="Diagram 4"/>
          <p:cNvGraphicFramePr/>
          <p:nvPr>
            <p:extLst>
              <p:ext uri="{D42A27DB-BD31-4B8C-83A1-F6EECF244321}">
                <p14:modId xmlns:p14="http://schemas.microsoft.com/office/powerpoint/2010/main" val="3905707150"/>
              </p:ext>
            </p:extLst>
          </p:nvPr>
        </p:nvGraphicFramePr>
        <p:xfrm>
          <a:off x="1676400" y="17465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537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orizontal Scroll 2"/>
          <p:cNvSpPr/>
          <p:nvPr/>
        </p:nvSpPr>
        <p:spPr>
          <a:xfrm>
            <a:off x="2286000" y="152400"/>
            <a:ext cx="4191000" cy="2209800"/>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chemeClr val="tx1"/>
                </a:solidFill>
                <a:latin typeface="NikoshBAN" pitchFamily="2" charset="0"/>
                <a:cs typeface="NikoshBAN" pitchFamily="2" charset="0"/>
              </a:rPr>
              <a:t>মূল্যায়ন</a:t>
            </a:r>
            <a:endParaRPr lang="en-US" sz="5400" b="1" dirty="0">
              <a:solidFill>
                <a:schemeClr val="tx1"/>
              </a:solidFill>
              <a:latin typeface="NikoshBAN" pitchFamily="2" charset="0"/>
              <a:cs typeface="NikoshBAN" pitchFamily="2" charset="0"/>
            </a:endParaRPr>
          </a:p>
        </p:txBody>
      </p:sp>
      <p:sp>
        <p:nvSpPr>
          <p:cNvPr id="5" name="Down Arrow 4"/>
          <p:cNvSpPr/>
          <p:nvPr/>
        </p:nvSpPr>
        <p:spPr>
          <a:xfrm flipH="1">
            <a:off x="3962400" y="2133600"/>
            <a:ext cx="838200" cy="106680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3200400"/>
            <a:ext cx="8763000" cy="1754326"/>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 </a:t>
            </a:r>
            <a:r>
              <a:rPr lang="bn-BD" sz="3600" dirty="0" smtClean="0">
                <a:solidFill>
                  <a:srgbClr val="FF0000"/>
                </a:solidFill>
                <a:latin typeface="NikoshBAN" panose="02000000000000000000" pitchFamily="2" charset="0"/>
                <a:cs typeface="NikoshBAN" panose="02000000000000000000" pitchFamily="2" charset="0"/>
                <a:sym typeface="Wingdings"/>
              </a:rPr>
              <a:t></a:t>
            </a:r>
            <a:r>
              <a:rPr lang="bn-BD" sz="3600" dirty="0" smtClean="0">
                <a:solidFill>
                  <a:srgbClr val="FF0000"/>
                </a:solidFill>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H I V </a:t>
            </a:r>
            <a:r>
              <a:rPr lang="bn-BD" sz="3600" dirty="0" smtClean="0">
                <a:latin typeface="NikoshBAN" panose="02000000000000000000" pitchFamily="2" charset="0"/>
                <a:cs typeface="NikoshBAN" panose="02000000000000000000" pitchFamily="2" charset="0"/>
              </a:rPr>
              <a:t>কি ?</a:t>
            </a:r>
          </a:p>
          <a:p>
            <a:r>
              <a:rPr lang="bn-BD" sz="3600" dirty="0" smtClean="0">
                <a:solidFill>
                  <a:srgbClr val="FF0000"/>
                </a:solidFill>
                <a:latin typeface="NikoshBAN" panose="02000000000000000000" pitchFamily="2" charset="0"/>
                <a:cs typeface="NikoshBAN" panose="02000000000000000000" pitchFamily="2" charset="0"/>
              </a:rPr>
              <a:t> </a:t>
            </a:r>
            <a:r>
              <a:rPr lang="bn-BD" sz="3600" dirty="0" smtClean="0">
                <a:solidFill>
                  <a:srgbClr val="FF0000"/>
                </a:solidFill>
                <a:latin typeface="NikoshBAN" panose="02000000000000000000" pitchFamily="2" charset="0"/>
                <a:cs typeface="NikoshBAN" panose="02000000000000000000" pitchFamily="2" charset="0"/>
                <a:sym typeface="Wingdings"/>
              </a:rPr>
              <a:t></a:t>
            </a:r>
            <a:r>
              <a:rPr lang="bn-BD" sz="3600" dirty="0" smtClean="0">
                <a:solidFill>
                  <a:srgbClr val="FF0000"/>
                </a:solidFill>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AIDS </a:t>
            </a:r>
            <a:r>
              <a:rPr lang="bn-BD" sz="3600" dirty="0" smtClean="0">
                <a:latin typeface="NikoshBAN" panose="02000000000000000000" pitchFamily="2" charset="0"/>
                <a:cs typeface="NikoshBAN" panose="02000000000000000000" pitchFamily="2" charset="0"/>
              </a:rPr>
              <a:t>এর পূর্ণ অর্থ কি? </a:t>
            </a:r>
          </a:p>
          <a:p>
            <a:r>
              <a:rPr lang="bn-BD" sz="3600" dirty="0" smtClean="0">
                <a:latin typeface="NikoshBAN" panose="02000000000000000000" pitchFamily="2" charset="0"/>
                <a:cs typeface="NikoshBAN" panose="02000000000000000000" pitchFamily="2" charset="0"/>
              </a:rPr>
              <a:t> </a:t>
            </a:r>
            <a:r>
              <a:rPr lang="bn-BD" sz="3600" dirty="0" smtClean="0">
                <a:solidFill>
                  <a:srgbClr val="FF0000"/>
                </a:solidFill>
                <a:latin typeface="NikoshBAN" panose="02000000000000000000" pitchFamily="2" charset="0"/>
                <a:cs typeface="NikoshBAN" panose="02000000000000000000" pitchFamily="2" charset="0"/>
                <a:sym typeface="Wingdings"/>
              </a:rPr>
              <a:t></a:t>
            </a:r>
            <a:r>
              <a:rPr lang="bn-BD"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HIV </a:t>
            </a:r>
            <a:r>
              <a:rPr lang="bn-BD" sz="3600" dirty="0" smtClean="0">
                <a:latin typeface="NikoshBAN" panose="02000000000000000000" pitchFamily="2" charset="0"/>
                <a:cs typeface="NikoshBAN" panose="02000000000000000000" pitchFamily="2" charset="0"/>
              </a:rPr>
              <a:t>কি কি  ভাবে মানব দেহে সংক্রমিত হতে পারে।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9792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03" y="0"/>
            <a:ext cx="914400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সসদল</a:t>
            </a:r>
            <a:endParaRPr lang="en-US" dirty="0"/>
          </a:p>
        </p:txBody>
      </p:sp>
      <p:sp>
        <p:nvSpPr>
          <p:cNvPr id="5" name="TextBox 4"/>
          <p:cNvSpPr txBox="1"/>
          <p:nvPr/>
        </p:nvSpPr>
        <p:spPr>
          <a:xfrm rot="10800000" flipV="1">
            <a:off x="914400" y="4642455"/>
            <a:ext cx="7467599" cy="1569660"/>
          </a:xfrm>
          <a:prstGeom prst="rect">
            <a:avLst/>
          </a:prstGeom>
          <a:solidFill>
            <a:schemeClr val="bg1"/>
          </a:solidFill>
        </p:spPr>
        <p:txBody>
          <a:bodyPr wrap="square" rtlCol="0">
            <a:spAutoFit/>
          </a:bodyPr>
          <a:lstStyle/>
          <a:p>
            <a:r>
              <a:rPr lang="bn-BD" sz="2400" dirty="0">
                <a:solidFill>
                  <a:srgbClr val="002060"/>
                </a:solidFill>
                <a:latin typeface="NikoshBAN" pitchFamily="2" charset="0"/>
                <a:cs typeface="NikoshBAN" pitchFamily="2" charset="0"/>
                <a:sym typeface="Wingdings"/>
              </a:rPr>
              <a:t> </a:t>
            </a:r>
            <a:r>
              <a:rPr lang="bn-BD" sz="2400" dirty="0" smtClean="0">
                <a:solidFill>
                  <a:srgbClr val="002060"/>
                </a:solidFill>
                <a:latin typeface="NikoshBAN" pitchFamily="2" charset="0"/>
                <a:cs typeface="NikoshBAN" pitchFamily="2" charset="0"/>
                <a:sym typeface="Wingdings"/>
              </a:rPr>
              <a:t> </a:t>
            </a:r>
            <a:r>
              <a:rPr lang="bn-BD" sz="2400" dirty="0" smtClean="0">
                <a:solidFill>
                  <a:srgbClr val="002060"/>
                </a:solidFill>
                <a:latin typeface="NikoshBAN" pitchFamily="2" charset="0"/>
                <a:cs typeface="NikoshBAN" pitchFamily="2" charset="0"/>
              </a:rPr>
              <a:t>এইচ আইভি কি?</a:t>
            </a:r>
          </a:p>
          <a:p>
            <a:r>
              <a:rPr lang="bn-BD" sz="2400" dirty="0" smtClean="0">
                <a:solidFill>
                  <a:srgbClr val="002060"/>
                </a:solidFill>
                <a:latin typeface="NikoshBAN" pitchFamily="2" charset="0"/>
                <a:cs typeface="NikoshBAN" pitchFamily="2" charset="0"/>
              </a:rPr>
              <a:t>     </a:t>
            </a:r>
            <a:r>
              <a:rPr lang="bn-BD" sz="2400" dirty="0" smtClean="0">
                <a:solidFill>
                  <a:srgbClr val="002060"/>
                </a:solidFill>
                <a:latin typeface="NikoshBAN" pitchFamily="2" charset="0"/>
                <a:cs typeface="NikoshBAN" pitchFamily="2" charset="0"/>
                <a:sym typeface="Wingdings"/>
              </a:rPr>
              <a:t></a:t>
            </a:r>
            <a:r>
              <a:rPr lang="bn-BD" sz="2400" dirty="0" smtClean="0">
                <a:solidFill>
                  <a:srgbClr val="002060"/>
                </a:solidFill>
                <a:latin typeface="NikoshBAN" pitchFamily="2" charset="0"/>
                <a:cs typeface="NikoshBAN" pitchFamily="2" charset="0"/>
              </a:rPr>
              <a:t>ঊক্ত ভাইরাসের প্রধান বৈশিষ্ট্য কি কি ?</a:t>
            </a:r>
            <a:endParaRPr lang="bn-BD" sz="2400" dirty="0">
              <a:solidFill>
                <a:srgbClr val="002060"/>
              </a:solidFill>
              <a:latin typeface="NikoshBAN" pitchFamily="2" charset="0"/>
              <a:cs typeface="NikoshBAN" pitchFamily="2" charset="0"/>
            </a:endParaRPr>
          </a:p>
          <a:p>
            <a:r>
              <a:rPr lang="bn-BD" sz="2400" dirty="0" smtClean="0">
                <a:solidFill>
                  <a:srgbClr val="002060"/>
                </a:solidFill>
                <a:latin typeface="NikoshBAN" pitchFamily="2" charset="0"/>
                <a:cs typeface="NikoshBAN" pitchFamily="2" charset="0"/>
              </a:rPr>
              <a:t>     </a:t>
            </a:r>
            <a:r>
              <a:rPr lang="bn-BD" sz="2400" dirty="0" smtClean="0">
                <a:solidFill>
                  <a:srgbClr val="002060"/>
                </a:solidFill>
                <a:latin typeface="NikoshBAN" pitchFamily="2" charset="0"/>
                <a:cs typeface="NikoshBAN" pitchFamily="2" charset="0"/>
                <a:sym typeface="Wingdings"/>
              </a:rPr>
              <a:t></a:t>
            </a:r>
            <a:r>
              <a:rPr lang="bn-BD" sz="2400" dirty="0" smtClean="0">
                <a:solidFill>
                  <a:srgbClr val="002060"/>
                </a:solidFill>
                <a:latin typeface="NikoshBAN" pitchFamily="2" charset="0"/>
                <a:cs typeface="NikoshBAN" pitchFamily="2" charset="0"/>
              </a:rPr>
              <a:t>এইচআইভি/ এইডস- এর বিস্তার রোধে কি কি বিষয়ে সচেতন হওয়া  </a:t>
            </a:r>
          </a:p>
          <a:p>
            <a:r>
              <a:rPr lang="bn-BD" sz="2400" dirty="0">
                <a:solidFill>
                  <a:srgbClr val="002060"/>
                </a:solidFill>
                <a:latin typeface="NikoshBAN" pitchFamily="2" charset="0"/>
                <a:cs typeface="NikoshBAN" pitchFamily="2" charset="0"/>
              </a:rPr>
              <a:t> </a:t>
            </a:r>
            <a:r>
              <a:rPr lang="bn-BD" sz="2400" dirty="0" smtClean="0">
                <a:solidFill>
                  <a:srgbClr val="002060"/>
                </a:solidFill>
                <a:latin typeface="NikoshBAN" pitchFamily="2" charset="0"/>
                <a:cs typeface="NikoshBAN" pitchFamily="2" charset="0"/>
              </a:rPr>
              <a:t>       দরকার তা ব্যাখ্যা কর।</a:t>
            </a:r>
            <a:endParaRPr lang="en-US" sz="2400" dirty="0">
              <a:solidFill>
                <a:srgbClr val="002060"/>
              </a:solidFill>
              <a:latin typeface="NikoshBAN" pitchFamily="2" charset="0"/>
              <a:cs typeface="NikoshBAN" pitchFamily="2" charset="0"/>
            </a:endParaRPr>
          </a:p>
        </p:txBody>
      </p:sp>
      <p:sp>
        <p:nvSpPr>
          <p:cNvPr id="8" name="TextBox 7"/>
          <p:cNvSpPr txBox="1"/>
          <p:nvPr/>
        </p:nvSpPr>
        <p:spPr>
          <a:xfrm>
            <a:off x="2324100" y="152400"/>
            <a:ext cx="4495800" cy="1107996"/>
          </a:xfrm>
          <a:prstGeom prst="rect">
            <a:avLst/>
          </a:prstGeom>
          <a:noFill/>
        </p:spPr>
        <p:txBody>
          <a:bodyPr wrap="square" rtlCol="0">
            <a:spAutoFit/>
          </a:bodyPr>
          <a:lstStyle/>
          <a:p>
            <a:r>
              <a:rPr lang="bn-BD" dirty="0"/>
              <a:t> </a:t>
            </a:r>
            <a:r>
              <a:rPr lang="bn-BD" dirty="0" smtClean="0"/>
              <a:t>   </a:t>
            </a:r>
            <a:r>
              <a:rPr lang="bn-BD" sz="6600" dirty="0" smtClean="0">
                <a:latin typeface="NikoshBAN" pitchFamily="2" charset="0"/>
                <a:cs typeface="NikoshBAN" pitchFamily="2" charset="0"/>
              </a:rPr>
              <a:t>বাড়ির  কাজ</a:t>
            </a:r>
            <a:endParaRPr lang="en-US" sz="6600" dirty="0">
              <a:latin typeface="NikoshBAN" pitchFamily="2" charset="0"/>
              <a:cs typeface="NikoshBAN" pitchFamily="2" charset="0"/>
            </a:endParaRPr>
          </a:p>
        </p:txBody>
      </p:sp>
      <p:sp>
        <p:nvSpPr>
          <p:cNvPr id="6" name="TextBox 5"/>
          <p:cNvSpPr txBox="1"/>
          <p:nvPr/>
        </p:nvSpPr>
        <p:spPr>
          <a:xfrm>
            <a:off x="315856" y="1329507"/>
            <a:ext cx="8574958" cy="2554545"/>
          </a:xfrm>
          <a:prstGeom prst="rect">
            <a:avLst/>
          </a:prstGeom>
          <a:noFill/>
        </p:spPr>
        <p:txBody>
          <a:bodyPr wrap="square" rtlCol="0">
            <a:spAutoFit/>
          </a:bodyPr>
          <a:lstStyle/>
          <a:p>
            <a:pPr algn="just"/>
            <a:r>
              <a:rPr lang="bn-BD" sz="3200" dirty="0" smtClean="0">
                <a:latin typeface="NikoshBAN" panose="02000000000000000000" pitchFamily="2" charset="0"/>
                <a:cs typeface="NikoshBAN" panose="02000000000000000000" pitchFamily="2" charset="0"/>
              </a:rPr>
              <a:t>রহিমার বয়স ১৭ বছর । গত চার বছর আগে দুর্ঘটনাজনিত কারনে শারিরিক চিকিৎসার জন্য অপরিচিত এক ব্যক্তির কাছ থেকে রক্ত দেওয়া হয়েছিল। সে প্রায় অসুস্থ থাকে। ডাক্তার পরীক্ষা করে  রহিমার মাকে বল্লেন এইচ আইভি পজেটিভ, দ্রত হাসপাতালে ভর্তি করার পরামর্শ দিলেন।স</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1613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 calcmode="lin" valueType="num">
                                      <p:cBhvr>
                                        <p:cTn id="20" dur="500" fill="hold"/>
                                        <p:tgtEl>
                                          <p:spTgt spid="5"/>
                                        </p:tgtEl>
                                        <p:attrNameLst>
                                          <p:attrName>style.rotation</p:attrName>
                                        </p:attrNameLst>
                                      </p:cBhvr>
                                      <p:tavLst>
                                        <p:tav tm="0">
                                          <p:val>
                                            <p:fltVal val="360"/>
                                          </p:val>
                                        </p:tav>
                                        <p:tav tm="100000">
                                          <p:val>
                                            <p:fltVal val="0"/>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additive="base">
                                        <p:cTn id="26"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33" dur="500"/>
                                        <p:tgtEl>
                                          <p:spTgt spid="5">
                                            <p:txEl>
                                              <p:pRg st="0" end="0"/>
                                            </p:txEl>
                                          </p:spTgt>
                                        </p:tgtEl>
                                      </p:cBhvr>
                                    </p:animEffect>
                                  </p:childTnLst>
                                </p:cTn>
                              </p:par>
                              <p:par>
                                <p:cTn id="34" presetID="12" presetClass="entr" presetSubtype="4" fill="hold" nodeType="with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 calcmode="lin" valueType="num">
                                      <p:cBhvr additive="base">
                                        <p:cTn id="36"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37" dur="500"/>
                                        <p:tgtEl>
                                          <p:spTgt spid="5">
                                            <p:txEl>
                                              <p:pRg st="1" end="1"/>
                                            </p:txEl>
                                          </p:spTgt>
                                        </p:tgtEl>
                                      </p:cBhvr>
                                    </p:animEffect>
                                  </p:childTnLst>
                                </p:cTn>
                              </p:par>
                              <p:par>
                                <p:cTn id="38" presetID="12" presetClass="entr" presetSubtype="4" fill="hold" nodeType="with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 calcmode="lin" valueType="num">
                                      <p:cBhvr additive="base">
                                        <p:cTn id="40"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41" dur="500"/>
                                        <p:tgtEl>
                                          <p:spTgt spid="5">
                                            <p:txEl>
                                              <p:pRg st="2" end="2"/>
                                            </p:txEl>
                                          </p:spTgt>
                                        </p:tgtEl>
                                      </p:cBhvr>
                                    </p:animEffect>
                                  </p:childTnLst>
                                </p:cTn>
                              </p:par>
                              <p:par>
                                <p:cTn id="42" presetID="12" presetClass="entr" presetSubtype="4" fill="hold" nodeType="with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 calcmode="lin" valueType="num">
                                      <p:cBhvr additive="base">
                                        <p:cTn id="44"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4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0"/>
            <a:ext cx="9677400" cy="6858000"/>
          </a:xfrm>
          <a:prstGeom prst="rect">
            <a:avLst/>
          </a:prstGeom>
        </p:spPr>
      </p:pic>
      <p:sp>
        <p:nvSpPr>
          <p:cNvPr id="4" name="TextBox 3"/>
          <p:cNvSpPr txBox="1"/>
          <p:nvPr/>
        </p:nvSpPr>
        <p:spPr>
          <a:xfrm>
            <a:off x="1676400" y="1905000"/>
            <a:ext cx="7924800" cy="1862048"/>
          </a:xfrm>
          <a:prstGeom prst="rect">
            <a:avLst/>
          </a:prstGeom>
          <a:noFill/>
        </p:spPr>
        <p:txBody>
          <a:bodyPr wrap="square" rtlCol="0">
            <a:spAutoFit/>
          </a:bodyPr>
          <a:lstStyle/>
          <a:p>
            <a:r>
              <a:rPr lang="bn-BD" sz="6000" dirty="0" smtClean="0">
                <a:latin typeface="NikoshBAN" pitchFamily="2" charset="0"/>
                <a:cs typeface="NikoshBAN" pitchFamily="2" charset="0"/>
              </a:rPr>
              <a:t>        </a:t>
            </a:r>
            <a:r>
              <a:rPr lang="bn-BD" sz="11500" b="1" dirty="0" smtClean="0">
                <a:latin typeface="NikoshBAN" pitchFamily="2" charset="0"/>
                <a:cs typeface="NikoshBAN" pitchFamily="2" charset="0"/>
              </a:rPr>
              <a:t>ধন্যবাদ</a:t>
            </a:r>
            <a:endParaRPr lang="en-US" sz="11500" b="1" dirty="0">
              <a:latin typeface="NikoshBAN" pitchFamily="2" charset="0"/>
              <a:cs typeface="NikoshBAN" pitchFamily="2" charset="0"/>
            </a:endParaRPr>
          </a:p>
        </p:txBody>
      </p:sp>
    </p:spTree>
    <p:extLst>
      <p:ext uri="{BB962C8B-B14F-4D97-AF65-F5344CB8AC3E}">
        <p14:creationId xmlns:p14="http://schemas.microsoft.com/office/powerpoint/2010/main" val="329678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1676400" y="201561"/>
            <a:ext cx="4724400" cy="1398639"/>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t>পরিচিতি</a:t>
            </a:r>
            <a:endParaRPr lang="en-US" sz="6000" dirty="0"/>
          </a:p>
        </p:txBody>
      </p:sp>
      <p:sp>
        <p:nvSpPr>
          <p:cNvPr id="3" name="TextBox 2"/>
          <p:cNvSpPr txBox="1"/>
          <p:nvPr/>
        </p:nvSpPr>
        <p:spPr>
          <a:xfrm>
            <a:off x="0" y="2667000"/>
            <a:ext cx="9144000" cy="2862322"/>
          </a:xfrm>
          <a:prstGeom prst="rect">
            <a:avLst/>
          </a:prstGeom>
          <a:solidFill>
            <a:schemeClr val="bg1"/>
          </a:solidFill>
        </p:spPr>
        <p:txBody>
          <a:bodyPr wrap="square" rtlCol="0">
            <a:spAutoFit/>
          </a:bodyPr>
          <a:lstStyle/>
          <a:p>
            <a:r>
              <a:rPr lang="bn-BD" sz="3600" dirty="0" smtClean="0">
                <a:latin typeface="NikoshBAN" pitchFamily="2" charset="0"/>
                <a:cs typeface="NikoshBAN" pitchFamily="2" charset="0"/>
              </a:rPr>
              <a:t>    মোঃ রুহুল আমিন                       শ্রেণী-  ৭ম</a:t>
            </a:r>
          </a:p>
          <a:p>
            <a:r>
              <a:rPr lang="bn-BD" sz="3600" dirty="0">
                <a:latin typeface="NikoshBAN" pitchFamily="2" charset="0"/>
                <a:cs typeface="NikoshBAN" pitchFamily="2" charset="0"/>
              </a:rPr>
              <a:t> </a:t>
            </a:r>
            <a:r>
              <a:rPr lang="bn-BD" sz="3600" dirty="0" smtClean="0">
                <a:latin typeface="NikoshBAN" pitchFamily="2" charset="0"/>
                <a:cs typeface="NikoshBAN" pitchFamily="2" charset="0"/>
              </a:rPr>
              <a:t>   সহকারি শিক্ষক (কম্পিউটার)       বিষয়-  সাধারন বিজ্ঞান</a:t>
            </a:r>
          </a:p>
          <a:p>
            <a:r>
              <a:rPr lang="bn-BD" sz="3600" dirty="0" smtClean="0">
                <a:latin typeface="NikoshBAN" pitchFamily="2" charset="0"/>
                <a:cs typeface="NikoshBAN" pitchFamily="2" charset="0"/>
              </a:rPr>
              <a:t>    দলার দরগা আলিম মাদ্রাসা।</a:t>
            </a:r>
          </a:p>
          <a:p>
            <a:r>
              <a:rPr lang="bn-BD" sz="3600" dirty="0" smtClean="0">
                <a:latin typeface="NikoshBAN" pitchFamily="2" charset="0"/>
                <a:cs typeface="NikoshBAN" pitchFamily="2" charset="0"/>
              </a:rPr>
              <a:t>    নবাবগঞ্জ, দিনাজপুর।</a:t>
            </a:r>
          </a:p>
          <a:p>
            <a:r>
              <a:rPr lang="bn-BD" sz="3600" dirty="0">
                <a:latin typeface="NikoshBAN" pitchFamily="2" charset="0"/>
                <a:cs typeface="NikoshBAN" pitchFamily="2" charset="0"/>
              </a:rPr>
              <a:t> </a:t>
            </a:r>
            <a:r>
              <a:rPr lang="bn-BD" sz="3600" dirty="0" smtClean="0">
                <a:latin typeface="NikoshBAN" pitchFamily="2" charset="0"/>
                <a:cs typeface="NikoshBAN" pitchFamily="2" charset="0"/>
              </a:rPr>
              <a:t>   আই ডি- ৩০</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72833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edg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lum/>
          </a:blip>
          <a:srcRect/>
          <a:stretch>
            <a:fillRect/>
          </a:stretch>
        </p:blipFill>
        <p:spPr bwMode="auto">
          <a:xfrm>
            <a:off x="0" y="0"/>
            <a:ext cx="9144000" cy="6172200"/>
          </a:xfrm>
          <a:prstGeom prst="rect">
            <a:avLst/>
          </a:prstGeom>
          <a:noFill/>
          <a:ln w="57150">
            <a:solidFill>
              <a:srgbClr val="FF0000"/>
            </a:solidFill>
            <a:miter lim="800000"/>
            <a:headEnd/>
            <a:tailEnd/>
          </a:ln>
          <a:effectLst/>
        </p:spPr>
      </p:pic>
      <p:sp>
        <p:nvSpPr>
          <p:cNvPr id="15" name="TextBox 14"/>
          <p:cNvSpPr txBox="1"/>
          <p:nvPr/>
        </p:nvSpPr>
        <p:spPr>
          <a:xfrm>
            <a:off x="3048000" y="6248400"/>
            <a:ext cx="3581400" cy="646331"/>
          </a:xfrm>
          <a:prstGeom prst="rect">
            <a:avLst/>
          </a:prstGeom>
          <a:noFill/>
        </p:spPr>
        <p:txBody>
          <a:bodyPr wrap="square" rtlCol="0">
            <a:spAutoFit/>
          </a:bodyPr>
          <a:lstStyle/>
          <a:p>
            <a:r>
              <a:rPr lang="bn-BD" sz="3600" dirty="0" smtClean="0">
                <a:latin typeface="NikoshBAN" pitchFamily="2" charset="0"/>
                <a:cs typeface="NikoshBAN" pitchFamily="2" charset="0"/>
              </a:rPr>
              <a:t>   এটি কিসের প্রতীক</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47868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4581" y="22122"/>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3"/>
                <a:tile tx="0" ty="0" sx="100000" sy="100000" flip="none" algn="tl"/>
              </a:blipFill>
            </a:endParaRPr>
          </a:p>
        </p:txBody>
      </p:sp>
      <p:pic>
        <p:nvPicPr>
          <p:cNvPr id="2052" name="Picture 4" descr="C:\Documents and Settings\ACER\Desktop\aysha akter\HIV-rebbbon.jpg"/>
          <p:cNvPicPr>
            <a:picLocks noChangeAspect="1" noChangeArrowheads="1"/>
          </p:cNvPicPr>
          <p:nvPr/>
        </p:nvPicPr>
        <p:blipFill>
          <a:blip r:embed="rId4"/>
          <a:srcRect/>
          <a:stretch>
            <a:fillRect/>
          </a:stretch>
        </p:blipFill>
        <p:spPr bwMode="auto">
          <a:xfrm>
            <a:off x="914400" y="3473245"/>
            <a:ext cx="7086599" cy="3200400"/>
          </a:xfrm>
          <a:prstGeom prst="rect">
            <a:avLst/>
          </a:prstGeom>
          <a:noFill/>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52400"/>
            <a:ext cx="8534400" cy="3124200"/>
          </a:xfrm>
          <a:prstGeom prst="rect">
            <a:avLst/>
          </a:prstGeom>
        </p:spPr>
      </p:pic>
    </p:spTree>
    <p:extLst>
      <p:ext uri="{BB962C8B-B14F-4D97-AF65-F5344CB8AC3E}">
        <p14:creationId xmlns:p14="http://schemas.microsoft.com/office/powerpoint/2010/main" val="289326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amond(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1200" y="601480"/>
            <a:ext cx="4343400" cy="1455919"/>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990600"/>
            <a:ext cx="3733800" cy="769441"/>
          </a:xfrm>
          <a:prstGeom prst="rect">
            <a:avLst/>
          </a:prstGeom>
          <a:noFill/>
        </p:spPr>
        <p:txBody>
          <a:bodyPr wrap="square" rtlCol="0">
            <a:spAutoFit/>
          </a:bodyPr>
          <a:lstStyle/>
          <a:p>
            <a:r>
              <a:rPr lang="bn-BD"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
        <p:nvSpPr>
          <p:cNvPr id="10" name="TextBox 9"/>
          <p:cNvSpPr txBox="1"/>
          <p:nvPr/>
        </p:nvSpPr>
        <p:spPr>
          <a:xfrm>
            <a:off x="723900" y="3124200"/>
            <a:ext cx="7886700" cy="2308324"/>
          </a:xfrm>
          <a:prstGeom prst="rect">
            <a:avLst/>
          </a:prstGeom>
          <a:noFill/>
        </p:spPr>
        <p:txBody>
          <a:bodyPr wrap="square" rtlCol="0">
            <a:spAutoFit/>
          </a:bodyPr>
          <a:lstStyle/>
          <a:p>
            <a:pPr lvl="1"/>
            <a:r>
              <a:rPr lang="en-US" sz="3600" dirty="0" smtClean="0">
                <a:latin typeface="NikoshBAN" pitchFamily="2" charset="0"/>
                <a:cs typeface="NikoshBAN" pitchFamily="2" charset="0"/>
                <a:sym typeface="Wingdings"/>
              </a:rPr>
              <a:t> </a:t>
            </a:r>
            <a:r>
              <a:rPr lang="bn-BD" sz="3600" dirty="0" smtClean="0">
                <a:latin typeface="NikoshBAN" pitchFamily="2" charset="0"/>
                <a:cs typeface="NikoshBAN" pitchFamily="2" charset="0"/>
              </a:rPr>
              <a:t>এইডস  কি তা বলতে পারবে </a:t>
            </a:r>
            <a:r>
              <a:rPr lang="bn-BD" sz="3600" dirty="0">
                <a:latin typeface="NikoshBAN" pitchFamily="2" charset="0"/>
                <a:cs typeface="NikoshBAN" pitchFamily="2" charset="0"/>
              </a:rPr>
              <a:t>।</a:t>
            </a:r>
            <a:endParaRPr lang="bn-BD" sz="3600" dirty="0" smtClean="0">
              <a:latin typeface="NikoshBAN" pitchFamily="2" charset="0"/>
              <a:cs typeface="NikoshBAN" pitchFamily="2" charset="0"/>
            </a:endParaRPr>
          </a:p>
          <a:p>
            <a:r>
              <a:rPr lang="bn-BD" sz="3600" dirty="0">
                <a:latin typeface="NikoshBAN" pitchFamily="2" charset="0"/>
                <a:cs typeface="NikoshBAN" pitchFamily="2" charset="0"/>
                <a:sym typeface="Wingdings"/>
              </a:rPr>
              <a:t> </a:t>
            </a:r>
            <a:r>
              <a:rPr lang="bn-BD" sz="3600" dirty="0" smtClean="0">
                <a:latin typeface="NikoshBAN" pitchFamily="2" charset="0"/>
                <a:cs typeface="NikoshBAN" pitchFamily="2" charset="0"/>
                <a:sym typeface="Wingdings"/>
              </a:rPr>
              <a:t> </a:t>
            </a:r>
            <a:r>
              <a:rPr lang="bn-BD" sz="3600" dirty="0" smtClean="0">
                <a:latin typeface="NikoshBAN" pitchFamily="2" charset="0"/>
                <a:cs typeface="NikoshBAN" pitchFamily="2" charset="0"/>
              </a:rPr>
              <a:t>এইডস হওয়ার কারনগুলো ব্যাখ্যা করতে</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পারবে। </a:t>
            </a:r>
          </a:p>
          <a:p>
            <a:r>
              <a:rPr lang="bn-BD" sz="3600" dirty="0" smtClean="0">
                <a:latin typeface="NikoshBAN" pitchFamily="2" charset="0"/>
                <a:cs typeface="NikoshBAN" pitchFamily="2" charset="0"/>
                <a:sym typeface="Wingdings"/>
              </a:rPr>
              <a:t> যে সব উপায়ে এইচ আইভি/ এইডস ছড়ায় না </a:t>
            </a:r>
            <a:r>
              <a:rPr lang="bn-BD" sz="3600" dirty="0" smtClean="0">
                <a:latin typeface="NikoshBAN" pitchFamily="2" charset="0"/>
                <a:cs typeface="NikoshBAN" pitchFamily="2" charset="0"/>
              </a:rPr>
              <a:t>তা   </a:t>
            </a:r>
          </a:p>
          <a:p>
            <a:r>
              <a:rPr lang="bn-BD" sz="3600" dirty="0">
                <a:latin typeface="NikoshBAN" pitchFamily="2" charset="0"/>
                <a:cs typeface="NikoshBAN" pitchFamily="2" charset="0"/>
              </a:rPr>
              <a:t> </a:t>
            </a:r>
            <a:r>
              <a:rPr lang="bn-BD" sz="3600" dirty="0" smtClean="0">
                <a:latin typeface="NikoshBAN" pitchFamily="2" charset="0"/>
                <a:cs typeface="NikoshBAN" pitchFamily="2" charset="0"/>
              </a:rPr>
              <a:t>    বর্ণনা করতে পারবে । </a:t>
            </a:r>
            <a:endParaRPr lang="en-US" sz="3600" dirty="0">
              <a:latin typeface="NikoshBAN" pitchFamily="2" charset="0"/>
              <a:cs typeface="NikoshBAN" pitchFamily="2" charset="0"/>
            </a:endParaRPr>
          </a:p>
        </p:txBody>
      </p:sp>
      <p:sp>
        <p:nvSpPr>
          <p:cNvPr id="5" name="TextBox 4"/>
          <p:cNvSpPr txBox="1"/>
          <p:nvPr/>
        </p:nvSpPr>
        <p:spPr>
          <a:xfrm>
            <a:off x="1181100" y="601481"/>
            <a:ext cx="6553200" cy="923330"/>
          </a:xfrm>
          <a:prstGeom prst="rect">
            <a:avLst/>
          </a:prstGeom>
          <a:noFill/>
        </p:spPr>
        <p:txBody>
          <a:bodyPr wrap="square" rtlCol="0">
            <a:spAutoFit/>
          </a:bodyPr>
          <a:lstStyle/>
          <a:p>
            <a:r>
              <a:rPr lang="bn-BD" sz="5400" dirty="0" smtClean="0">
                <a:latin typeface="NikoshBAN" pitchFamily="2" charset="0"/>
                <a:cs typeface="NikoshBAN" pitchFamily="2" charset="0"/>
              </a:rPr>
              <a:t>            শিখনফল</a:t>
            </a:r>
            <a:endParaRPr lang="en-US" sz="5400" dirty="0">
              <a:latin typeface="NikoshBAN" pitchFamily="2" charset="0"/>
              <a:cs typeface="NikoshBAN" pitchFamily="2" charset="0"/>
            </a:endParaRPr>
          </a:p>
        </p:txBody>
      </p:sp>
      <p:sp>
        <p:nvSpPr>
          <p:cNvPr id="9" name="TextBox 8"/>
          <p:cNvSpPr txBox="1"/>
          <p:nvPr/>
        </p:nvSpPr>
        <p:spPr>
          <a:xfrm>
            <a:off x="948813" y="2209800"/>
            <a:ext cx="6515100" cy="769441"/>
          </a:xfrm>
          <a:prstGeom prst="rect">
            <a:avLst/>
          </a:prstGeom>
          <a:noFill/>
        </p:spPr>
        <p:txBody>
          <a:bodyPr wrap="square" rtlCol="0">
            <a:spAutoFit/>
          </a:bodyPr>
          <a:lstStyle/>
          <a:p>
            <a:r>
              <a:rPr lang="bn-BD" sz="4400" dirty="0" smtClean="0">
                <a:latin typeface="NikoshBAN" pitchFamily="2" charset="0"/>
                <a:cs typeface="NikoshBAN" pitchFamily="2" charset="0"/>
              </a:rPr>
              <a:t>   এ </a:t>
            </a:r>
            <a:r>
              <a:rPr lang="bn-BD" sz="4400" dirty="0">
                <a:latin typeface="NikoshBAN" pitchFamily="2" charset="0"/>
                <a:cs typeface="NikoshBAN" pitchFamily="2" charset="0"/>
              </a:rPr>
              <a:t>পাঠ শেষে শিক্ষার্থীরা</a:t>
            </a:r>
            <a:r>
              <a:rPr lang="en-US" sz="4400" dirty="0" smtClean="0">
                <a:latin typeface="NikoshBAN" pitchFamily="2" charset="0"/>
                <a:cs typeface="NikoshBAN" pitchFamily="2" charset="0"/>
              </a:rPr>
              <a:t>-</a:t>
            </a:r>
            <a:r>
              <a:rPr lang="bn-BD" sz="4400" dirty="0" smtClean="0">
                <a:latin typeface="NikoshBAN" pitchFamily="2" charset="0"/>
                <a:cs typeface="NikoshBAN" pitchFamily="2" charset="0"/>
              </a:rPr>
              <a:t>--</a:t>
            </a:r>
            <a:endParaRPr lang="bn-BD" sz="4400" dirty="0">
              <a:latin typeface="NikoshBAN" pitchFamily="2" charset="0"/>
              <a:cs typeface="NikoshBAN" pitchFamily="2" charset="0"/>
            </a:endParaRPr>
          </a:p>
        </p:txBody>
      </p:sp>
    </p:spTree>
    <p:extLst>
      <p:ext uri="{BB962C8B-B14F-4D97-AF65-F5344CB8AC3E}">
        <p14:creationId xmlns:p14="http://schemas.microsoft.com/office/powerpoint/2010/main" val="323705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plus(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p:cTn id="1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 calcmode="lin" valueType="num">
                                      <p:cBhvr>
                                        <p:cTn id="30"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31"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32" dur="10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 calcmode="lin" valueType="num">
                                      <p:cBhvr additive="base">
                                        <p:cTn id="3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 calcmode="lin" valueType="num">
                                      <p:cBhvr additive="base">
                                        <p:cTn id="4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 calcmode="lin" valueType="num">
                                      <p:cBhvr additive="base">
                                        <p:cTn id="4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913" y="533401"/>
            <a:ext cx="5653088" cy="3505200"/>
          </a:xfrm>
          <a:prstGeom prst="rect">
            <a:avLst/>
          </a:prstGeom>
        </p:spPr>
      </p:pic>
      <p:sp>
        <p:nvSpPr>
          <p:cNvPr id="3" name="TextBox 2"/>
          <p:cNvSpPr txBox="1"/>
          <p:nvPr/>
        </p:nvSpPr>
        <p:spPr>
          <a:xfrm>
            <a:off x="533400" y="4876800"/>
            <a:ext cx="4114800" cy="1384995"/>
          </a:xfrm>
          <a:prstGeom prst="rect">
            <a:avLst/>
          </a:prstGeom>
          <a:noFill/>
        </p:spPr>
        <p:txBody>
          <a:bodyPr wrap="square" rtlCol="0">
            <a:spAutoFit/>
          </a:bodyPr>
          <a:lstStyle/>
          <a:p>
            <a:r>
              <a:rPr lang="en-US" sz="2800" dirty="0" smtClean="0"/>
              <a:t>H-   Human</a:t>
            </a:r>
          </a:p>
          <a:p>
            <a:r>
              <a:rPr lang="en-US" sz="2800" dirty="0" smtClean="0"/>
              <a:t>I-   Immunodeficiency</a:t>
            </a:r>
          </a:p>
          <a:p>
            <a:r>
              <a:rPr lang="en-US" sz="2800" dirty="0" smtClean="0"/>
              <a:t>V-   Virus</a:t>
            </a:r>
            <a:endParaRPr lang="en-US" sz="2800" dirty="0"/>
          </a:p>
        </p:txBody>
      </p:sp>
      <p:sp>
        <p:nvSpPr>
          <p:cNvPr id="4" name="TextBox 3"/>
          <p:cNvSpPr txBox="1"/>
          <p:nvPr/>
        </p:nvSpPr>
        <p:spPr>
          <a:xfrm>
            <a:off x="4412457" y="4569023"/>
            <a:ext cx="3962400" cy="2000548"/>
          </a:xfrm>
          <a:prstGeom prst="rect">
            <a:avLst/>
          </a:prstGeom>
          <a:noFill/>
        </p:spPr>
        <p:txBody>
          <a:bodyPr wrap="square" rtlCol="0">
            <a:spAutoFit/>
          </a:bodyPr>
          <a:lstStyle/>
          <a:p>
            <a:r>
              <a:rPr lang="en-US" sz="3200" dirty="0" smtClean="0"/>
              <a:t>A-   Acquired</a:t>
            </a:r>
          </a:p>
          <a:p>
            <a:r>
              <a:rPr lang="en-US" sz="3200" dirty="0" smtClean="0"/>
              <a:t>I-    Immune</a:t>
            </a:r>
          </a:p>
          <a:p>
            <a:r>
              <a:rPr lang="en-US" sz="3200" dirty="0" smtClean="0"/>
              <a:t>D-  Deficiency</a:t>
            </a:r>
            <a:endParaRPr lang="en-US" dirty="0" smtClean="0"/>
          </a:p>
          <a:p>
            <a:r>
              <a:rPr lang="en-US" sz="2800" dirty="0" smtClean="0"/>
              <a:t>S-   Syndrome</a:t>
            </a:r>
          </a:p>
        </p:txBody>
      </p:sp>
    </p:spTree>
    <p:extLst>
      <p:ext uri="{BB962C8B-B14F-4D97-AF65-F5344CB8AC3E}">
        <p14:creationId xmlns:p14="http://schemas.microsoft.com/office/powerpoint/2010/main" val="66174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1000"/>
                                        <p:tgtEl>
                                          <p:spTgt spid="4">
                                            <p:txEl>
                                              <p:pRg st="1" end="1"/>
                                            </p:txEl>
                                          </p:spTgt>
                                        </p:tgtEl>
                                      </p:cBhvr>
                                    </p:animEffect>
                                    <p:anim calcmode="lin" valueType="num">
                                      <p:cBhvr>
                                        <p:cTn id="3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1000"/>
                                        <p:tgtEl>
                                          <p:spTgt spid="4">
                                            <p:txEl>
                                              <p:pRg st="2" end="2"/>
                                            </p:txEl>
                                          </p:spTgt>
                                        </p:tgtEl>
                                      </p:cBhvr>
                                    </p:animEffect>
                                    <p:anim calcmode="lin" valueType="num">
                                      <p:cBhvr>
                                        <p:cTn id="3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2" end="2"/>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1000"/>
                                        <p:tgtEl>
                                          <p:spTgt spid="4">
                                            <p:txEl>
                                              <p:pRg st="3" end="3"/>
                                            </p:txEl>
                                          </p:spTgt>
                                        </p:tgtEl>
                                      </p:cBhvr>
                                    </p:animEffect>
                                    <p:anim calcmode="lin" valueType="num">
                                      <p:cBhvr>
                                        <p:cTn id="4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71" y="122903"/>
            <a:ext cx="92964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 y="4648200"/>
            <a:ext cx="9333271" cy="1692771"/>
          </a:xfrm>
          <a:prstGeom prst="rect">
            <a:avLst/>
          </a:prstGeom>
          <a:solidFill>
            <a:schemeClr val="bg1"/>
          </a:solidFill>
        </p:spPr>
        <p:txBody>
          <a:bodyPr wrap="square" rtlCol="0">
            <a:spAutoFit/>
          </a:bodyPr>
          <a:lstStyle/>
          <a:p>
            <a:pPr lvl="2"/>
            <a:r>
              <a:rPr lang="bn-BD" sz="3200" dirty="0" smtClean="0">
                <a:latin typeface="NikoshBAN" pitchFamily="2" charset="0"/>
                <a:cs typeface="NikoshBAN" pitchFamily="2" charset="0"/>
              </a:rPr>
              <a:t> </a:t>
            </a:r>
            <a:r>
              <a:rPr lang="bn-BD" sz="2800" dirty="0" smtClean="0">
                <a:latin typeface="NikoshBAN" pitchFamily="2" charset="0"/>
                <a:cs typeface="NikoshBAN" pitchFamily="2" charset="0"/>
                <a:sym typeface="Wingdings"/>
              </a:rPr>
              <a:t> </a:t>
            </a:r>
            <a:r>
              <a:rPr lang="bn-BD" sz="2800" dirty="0" smtClean="0">
                <a:latin typeface="NikoshBAN" pitchFamily="2" charset="0"/>
                <a:cs typeface="NikoshBAN" pitchFamily="2" charset="0"/>
              </a:rPr>
              <a:t>এইডস হলো এইচ আইভি দ্বারা আক্রান্ত ব্যক্তির শরীরের এমন একটি অবস্থা যাতে তার রোগ প্রতিরোধ ক্ষমতা আস্তে আস্তে কমে যায় এবং এক পর্যায়ে সম্পূর্ন নস্ট হয়ে যায়।</a:t>
            </a:r>
          </a:p>
          <a:p>
            <a:endParaRPr lang="en-US" sz="1600" dirty="0"/>
          </a:p>
        </p:txBody>
      </p:sp>
      <p:pic>
        <p:nvPicPr>
          <p:cNvPr id="8" name="Picture 2"/>
          <p:cNvPicPr>
            <a:picLocks noChangeAspect="1" noChangeArrowheads="1"/>
          </p:cNvPicPr>
          <p:nvPr/>
        </p:nvPicPr>
        <p:blipFill>
          <a:blip r:embed="rId3" cstate="print"/>
          <a:srcRect/>
          <a:stretch>
            <a:fillRect/>
          </a:stretch>
        </p:blipFill>
        <p:spPr bwMode="auto">
          <a:xfrm>
            <a:off x="302342" y="145026"/>
            <a:ext cx="4382729" cy="4216176"/>
          </a:xfrm>
          <a:prstGeom prst="rect">
            <a:avLst/>
          </a:prstGeom>
          <a:ln>
            <a:noFill/>
          </a:ln>
          <a:effectLst>
            <a:softEdge rad="112500"/>
          </a:effectLst>
        </p:spPr>
      </p:pic>
      <p:pic>
        <p:nvPicPr>
          <p:cNvPr id="9" name="Picture 2"/>
          <p:cNvPicPr>
            <a:picLocks noChangeAspect="1" noChangeArrowheads="1"/>
          </p:cNvPicPr>
          <p:nvPr/>
        </p:nvPicPr>
        <p:blipFill>
          <a:blip r:embed="rId4"/>
          <a:srcRect/>
          <a:stretch>
            <a:fillRect/>
          </a:stretch>
        </p:blipFill>
        <p:spPr bwMode="auto">
          <a:xfrm>
            <a:off x="4953000" y="304800"/>
            <a:ext cx="4038600" cy="4191000"/>
          </a:xfrm>
          <a:prstGeom prst="rect">
            <a:avLst/>
          </a:prstGeom>
          <a:noFill/>
          <a:ln w="9525">
            <a:noFill/>
            <a:miter lim="800000"/>
            <a:headEnd/>
            <a:tailEnd/>
          </a:ln>
          <a:effectLst/>
        </p:spPr>
      </p:pic>
      <p:grpSp>
        <p:nvGrpSpPr>
          <p:cNvPr id="10" name="Group 9"/>
          <p:cNvGrpSpPr/>
          <p:nvPr/>
        </p:nvGrpSpPr>
        <p:grpSpPr>
          <a:xfrm>
            <a:off x="4965290" y="3488682"/>
            <a:ext cx="3898276" cy="872520"/>
            <a:chOff x="2057400" y="5715000"/>
            <a:chExt cx="5257800" cy="990600"/>
          </a:xfrm>
        </p:grpSpPr>
        <p:sp>
          <p:nvSpPr>
            <p:cNvPr id="11" name="Wave 10"/>
            <p:cNvSpPr/>
            <p:nvPr/>
          </p:nvSpPr>
          <p:spPr>
            <a:xfrm>
              <a:off x="2057400" y="5715000"/>
              <a:ext cx="5257800" cy="990600"/>
            </a:xfrm>
            <a:prstGeom prst="wave">
              <a:avLst>
                <a:gd name="adj1" fmla="val 12500"/>
                <a:gd name="adj2" fmla="val 121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urveDown">
                <a:avLst/>
              </a:prstTxWarp>
            </a:bodyPr>
            <a:lstStyle/>
            <a:p>
              <a:pPr algn="ctr"/>
              <a:endPar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2" name="TextBox 11"/>
            <p:cNvSpPr txBox="1"/>
            <p:nvPr/>
          </p:nvSpPr>
          <p:spPr>
            <a:xfrm>
              <a:off x="2514600" y="5791200"/>
              <a:ext cx="4495800" cy="584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prstTxWarp prst="textCurveDown">
                <a:avLst/>
              </a:prstTxWarp>
              <a:spAutoFit/>
            </a:bodyPr>
            <a:lstStyle/>
            <a:p>
              <a:r>
                <a:rPr lang="bn-BD"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rPr>
                <a:t>বাঁচতে হলে জানতে  হবে</a:t>
              </a:r>
              <a:endParaRPr lang="en-US"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13" name="TextBox 12"/>
            <p:cNvSpPr txBox="1"/>
            <p:nvPr/>
          </p:nvSpPr>
          <p:spPr>
            <a:xfrm>
              <a:off x="2514600" y="5943600"/>
              <a:ext cx="4572000" cy="400110"/>
            </a:xfrm>
            <a:prstGeom prst="rect">
              <a:avLst/>
            </a:prstGeom>
            <a:noFill/>
          </p:spPr>
          <p:txBody>
            <a:bodyPr wrap="square" rtlCol="0">
              <a:prstTxWarp prst="textCurveDown">
                <a:avLst/>
              </a:prstTxWarp>
              <a:spAutoFit/>
            </a:bodyPr>
            <a:lstStyle/>
            <a:p>
              <a:endParaRPr lang="en-US" sz="2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spTree>
    <p:extLst>
      <p:ext uri="{BB962C8B-B14F-4D97-AF65-F5344CB8AC3E}">
        <p14:creationId xmlns:p14="http://schemas.microsoft.com/office/powerpoint/2010/main" val="252285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Scale>
                                      <p:cBhvr>
                                        <p:cTn id="1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
                                        </p:tgtEl>
                                        <p:attrNameLst>
                                          <p:attrName>ppt_x</p:attrName>
                                          <p:attrName>ppt_y</p:attrName>
                                        </p:attrNameLst>
                                      </p:cBhvr>
                                    </p:animMotion>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strVal val="#ppt_w*0.70"/>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Effect transition="in" filter="fade">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74" y="22123"/>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orizontal Scroll 4"/>
          <p:cNvSpPr/>
          <p:nvPr/>
        </p:nvSpPr>
        <p:spPr>
          <a:xfrm>
            <a:off x="1827570" y="-239661"/>
            <a:ext cx="5487629" cy="2373261"/>
          </a:xfrm>
          <a:prstGeom prst="horizontalScrol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smtClean="0">
                <a:solidFill>
                  <a:schemeClr val="tx1"/>
                </a:solidFill>
                <a:latin typeface="NikoshBAN" pitchFamily="2" charset="0"/>
                <a:cs typeface="NikoshBAN" pitchFamily="2" charset="0"/>
              </a:rPr>
              <a:t>এইডস এর কারন </a:t>
            </a:r>
            <a:endParaRPr lang="en-US" sz="6600" b="1" dirty="0">
              <a:solidFill>
                <a:schemeClr val="tx1"/>
              </a:solidFill>
              <a:latin typeface="NikoshBAN" pitchFamily="2" charset="0"/>
              <a:cs typeface="NikoshBAN" pitchFamily="2" charset="0"/>
            </a:endParaRPr>
          </a:p>
        </p:txBody>
      </p:sp>
      <p:pic>
        <p:nvPicPr>
          <p:cNvPr id="6" name="Picture 3"/>
          <p:cNvPicPr>
            <a:picLocks noChangeAspect="1" noChangeArrowheads="1"/>
          </p:cNvPicPr>
          <p:nvPr/>
        </p:nvPicPr>
        <p:blipFill>
          <a:blip r:embed="rId3"/>
          <a:srcRect/>
          <a:stretch>
            <a:fillRect/>
          </a:stretch>
        </p:blipFill>
        <p:spPr bwMode="auto">
          <a:xfrm>
            <a:off x="7374" y="2333933"/>
            <a:ext cx="2971800" cy="3144889"/>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7239" y="2012950"/>
            <a:ext cx="3352800" cy="2832100"/>
          </a:xfrm>
          <a:prstGeom prst="rect">
            <a:avLst/>
          </a:prstGeom>
        </p:spPr>
      </p:pic>
      <p:sp>
        <p:nvSpPr>
          <p:cNvPr id="8" name="Left Arrow 7"/>
          <p:cNvSpPr/>
          <p:nvPr/>
        </p:nvSpPr>
        <p:spPr>
          <a:xfrm>
            <a:off x="3008671" y="2667000"/>
            <a:ext cx="2133600" cy="1524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latin typeface="NikoshBAN" pitchFamily="2" charset="0"/>
                <a:cs typeface="NikoshBAN" pitchFamily="2" charset="0"/>
              </a:rPr>
              <a:t>দূষিত রক্ত</a:t>
            </a:r>
            <a:endParaRPr lang="en-US" sz="3600" b="1" dirty="0" smtClean="0">
              <a:latin typeface="NikoshBAN" pitchFamily="2" charset="0"/>
              <a:cs typeface="NikoshBAN" pitchFamily="2" charset="0"/>
            </a:endParaRPr>
          </a:p>
          <a:p>
            <a:pPr algn="ctr"/>
            <a:endParaRPr lang="en-US" dirty="0"/>
          </a:p>
        </p:txBody>
      </p:sp>
      <p:sp>
        <p:nvSpPr>
          <p:cNvPr id="9" name="Rectangle 8"/>
          <p:cNvSpPr/>
          <p:nvPr/>
        </p:nvSpPr>
        <p:spPr>
          <a:xfrm>
            <a:off x="4805516" y="4919816"/>
            <a:ext cx="4191000" cy="685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bg2">
                    <a:lumMod val="10000"/>
                  </a:schemeClr>
                </a:solidFill>
                <a:latin typeface="NikoshBAN" pitchFamily="2" charset="0"/>
                <a:cs typeface="NikoshBAN" pitchFamily="2" charset="0"/>
              </a:rPr>
              <a:t>ব্যবহার করা ইনজেকশনের  সিরিজ</a:t>
            </a:r>
            <a:endParaRPr lang="en-US" sz="2800" b="1" dirty="0">
              <a:solidFill>
                <a:schemeClr val="bg2">
                  <a:lumMod val="10000"/>
                </a:schemeClr>
              </a:solidFill>
              <a:latin typeface="NikoshBAN" pitchFamily="2" charset="0"/>
              <a:cs typeface="NikoshBAN" pitchFamily="2" charset="0"/>
            </a:endParaRPr>
          </a:p>
        </p:txBody>
      </p:sp>
      <p:sp>
        <p:nvSpPr>
          <p:cNvPr id="10" name="Round Same Side Corner Rectangle 9"/>
          <p:cNvSpPr/>
          <p:nvPr/>
        </p:nvSpPr>
        <p:spPr>
          <a:xfrm>
            <a:off x="1252998" y="5715000"/>
            <a:ext cx="4047203" cy="990600"/>
          </a:xfrm>
          <a:prstGeom prst="round2Same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অনিরাপদ শারীরিক সম্পর্ক</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1518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iterate type="lt">
                                    <p:tmPct val="5000"/>
                                  </p:iterate>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ppt_w</p:attrName>
                                        </p:attrNameLst>
                                      </p:cBhvr>
                                      <p:tavLst>
                                        <p:tav tm="0">
                                          <p:val>
                                            <p:strVal val="#ppt_w*0.70"/>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Effect transition="in" filter="fade">
                                      <p:cBhvr>
                                        <p:cTn id="4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70866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10800000" flipV="1">
            <a:off x="6324600" y="6019800"/>
            <a:ext cx="1981200" cy="584775"/>
          </a:xfrm>
          <a:prstGeom prst="rect">
            <a:avLst/>
          </a:prstGeom>
          <a:noFill/>
        </p:spPr>
        <p:txBody>
          <a:bodyPr wrap="square" rtlCol="0">
            <a:spAutoFit/>
          </a:bodyPr>
          <a:lstStyle/>
          <a:p>
            <a:r>
              <a:rPr lang="bn-BD" sz="3200" dirty="0" smtClean="0"/>
              <a:t> </a:t>
            </a:r>
            <a:endParaRPr lang="en-US" sz="3200" b="1" dirty="0">
              <a:latin typeface="NikoshBAN" pitchFamily="2" charset="0"/>
              <a:cs typeface="NikoshBAN" pitchFamily="2" charset="0"/>
            </a:endParaRPr>
          </a:p>
        </p:txBody>
      </p:sp>
      <p:sp>
        <p:nvSpPr>
          <p:cNvPr id="10" name="Horizontal Scroll 9"/>
          <p:cNvSpPr/>
          <p:nvPr/>
        </p:nvSpPr>
        <p:spPr>
          <a:xfrm>
            <a:off x="228599" y="1143000"/>
            <a:ext cx="8534399" cy="6019800"/>
          </a:xfrm>
          <a:prstGeom prst="horizontalScrol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itchFamily="2" charset="0"/>
                <a:cs typeface="NikoshBAN" pitchFamily="2" charset="0"/>
              </a:rPr>
              <a:t>ব্যবহারিত ইনজ়েকশনের ব্যবহার, দূষিতরক্ত,অনিরাপদ শারীরিক  সম্পর্কের কারনে ঘটে থাকে।   </a:t>
            </a:r>
            <a:endParaRPr lang="en-US" sz="4400" dirty="0">
              <a:solidFill>
                <a:schemeClr val="tx1"/>
              </a:solidFill>
              <a:latin typeface="NikoshBAN" pitchFamily="2" charset="0"/>
              <a:cs typeface="NikoshBAN" pitchFamily="2" charset="0"/>
            </a:endParaRPr>
          </a:p>
        </p:txBody>
      </p:sp>
      <p:sp>
        <p:nvSpPr>
          <p:cNvPr id="5" name="Flowchart: Decision 4"/>
          <p:cNvSpPr/>
          <p:nvPr/>
        </p:nvSpPr>
        <p:spPr>
          <a:xfrm>
            <a:off x="228600" y="0"/>
            <a:ext cx="8534398" cy="167639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itchFamily="2" charset="0"/>
                <a:cs typeface="NikoshBAN" pitchFamily="2" charset="0"/>
              </a:rPr>
              <a:t>এইডস এর কারন </a:t>
            </a:r>
            <a:endParaRPr lang="en-US" sz="4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62000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TotalTime>
  <Words>353</Words>
  <Application>Microsoft Office PowerPoint</Application>
  <PresentationFormat>On-screen Show (4:3)</PresentationFormat>
  <Paragraphs>65</Paragraphs>
  <Slides>17</Slides>
  <Notes>4</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Aspect</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Doel-1612i3</dc:creator>
  <cp:lastModifiedBy>Doel-1612i3</cp:lastModifiedBy>
  <cp:revision>131</cp:revision>
  <dcterms:created xsi:type="dcterms:W3CDTF">2006-08-16T00:00:00Z</dcterms:created>
  <dcterms:modified xsi:type="dcterms:W3CDTF">2013-10-08T10:00:03Z</dcterms:modified>
</cp:coreProperties>
</file>