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embedTrueTypeFonts="1">
  <p:sldMasterIdLst>
    <p:sldMasterId id="2147483660" r:id="rId1"/>
  </p:sldMasterIdLst>
  <p:notesMasterIdLst>
    <p:notesMasterId r:id="rId19"/>
  </p:notesMasterIdLst>
  <p:sldIdLst>
    <p:sldId id="256" r:id="rId2"/>
    <p:sldId id="308" r:id="rId3"/>
    <p:sldId id="309" r:id="rId4"/>
    <p:sldId id="310" r:id="rId5"/>
    <p:sldId id="290" r:id="rId6"/>
    <p:sldId id="314" r:id="rId7"/>
    <p:sldId id="300" r:id="rId8"/>
    <p:sldId id="301" r:id="rId9"/>
    <p:sldId id="307" r:id="rId10"/>
    <p:sldId id="315" r:id="rId11"/>
    <p:sldId id="302" r:id="rId12"/>
    <p:sldId id="305" r:id="rId13"/>
    <p:sldId id="316" r:id="rId14"/>
    <p:sldId id="304" r:id="rId15"/>
    <p:sldId id="311" r:id="rId16"/>
    <p:sldId id="286" r:id="rId17"/>
    <p:sldId id="287" r:id="rId18"/>
  </p:sldIdLst>
  <p:sldSz cx="9144000" cy="6858000" type="screen4x3"/>
  <p:notesSz cx="9144000" cy="6858000"/>
  <p:embeddedFontLst>
    <p:embeddedFont>
      <p:font typeface="NikoshBAN" panose="02000000000000000000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Wingdings 2" panose="05020102010507070707" pitchFamily="18" charset="2"/>
      <p:regular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Vrinda" panose="02000500000000020004" pitchFamily="2" charset="0"/>
      <p:regular r:id="rId30"/>
      <p:bold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E2"/>
    <a:srgbClr val="FFFFCC"/>
    <a:srgbClr val="CCFFFF"/>
    <a:srgbClr val="000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7263" autoAdjust="0"/>
  </p:normalViewPr>
  <p:slideViewPr>
    <p:cSldViewPr>
      <p:cViewPr varScale="1">
        <p:scale>
          <a:sx n="70" d="100"/>
          <a:sy n="70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57520B-DCBA-4222-B2E0-0089F00C6472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C11F92-87B1-473A-83AB-DF19D2770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9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781B-F0AC-4B30-BB2B-84178A0D97A4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B9F69-C49E-48EE-A98E-B84D6CC3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5569-24E6-4A6B-BEBA-D2691FE6A8A8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DB7D-FDBA-4D49-BA51-616E9BD0B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A31B-EFCC-4FB0-A02C-C64E28D9F20C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845A-FD2A-4D37-8C39-BC7F7E619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0CF0-1756-4E3D-BC0E-1EE1DCF5A4C2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E448-6BC9-4BB2-904F-1FECFF5D2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2ADC-F1BF-434F-B619-0FD167FF65CF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2DF9-0A0E-4D9A-AE84-2AB9EDE82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0860-61CC-49BA-A89B-DA0D1B3FBC7C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2A80-EFFE-44B0-AE4D-FB09B9386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642B2-BF25-4610-B6F1-6A8C5D8D3B35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C8FE-C802-47E2-A47A-645183D65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50D5-BEB8-4249-812B-81D38EE285D5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F7BA6-B76A-47AD-A429-0CDD5C091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908DE-39C4-4AE6-9F03-F64DFB76A0AA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9DF0-240C-45EB-9A02-3C748F9B8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FD63D-1ECA-4313-A4E9-58FC3819DD24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AF9F-828E-4874-AF7D-201FEDB21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9FF9E-3D9B-4DB4-A685-DE2DD2B23796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88958-A112-4B93-985C-88DFD39C7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7C64A-61E4-48DA-87B9-0058BAE8DC70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937B7C-97C1-4390-9E70-C16F78F53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7" r:id="rId2"/>
    <p:sldLayoutId id="2147483796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7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228600"/>
            <a:ext cx="8077200" cy="97155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95400"/>
            <a:ext cx="3886200" cy="5181600"/>
          </a:xfrm>
          <a:prstGeom prst="rect">
            <a:avLst/>
          </a:prstGeom>
          <a:noFill/>
          <a:ln w="28575" cap="sq">
            <a:solidFill>
              <a:srgbClr val="FF0000"/>
            </a:solidFill>
            <a:prstDash val="sysDot"/>
            <a:round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533400" y="1219200"/>
            <a:ext cx="409257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</p:spPr>
        <p:txBody>
          <a:bodyPr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৩মিনিট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1265237"/>
          </a:xfrm>
        </p:spPr>
        <p:txBody>
          <a:bodyPr/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ফল কাকে বলে?</a:t>
            </a:r>
          </a:p>
          <a:p>
            <a:pPr>
              <a:buNone/>
            </a:pP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:\Fruit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H:\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812928">
            <a:off x="4876800" y="2314836"/>
            <a:ext cx="3627438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228601"/>
            <a:ext cx="6705600" cy="193899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ফলের বিভিন্ন অংশ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ফলত্বক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38600" y="2430959"/>
            <a:ext cx="15071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মধ্যত্বক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10025" y="3726359"/>
            <a:ext cx="16946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বহিঃত্বক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03792" y="4488359"/>
            <a:ext cx="14350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অন্ততক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2600" y="2743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590800" y="27432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590800" y="41148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4791571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ss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374900"/>
            <a:ext cx="1600200" cy="3644900"/>
          </a:xfrm>
          <a:prstGeom prst="rect">
            <a:avLst/>
          </a:prstGeom>
          <a:noFill/>
        </p:spPr>
      </p:pic>
      <p:pic>
        <p:nvPicPr>
          <p:cNvPr id="47108" name="Picture 4" descr="sssssssssssss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32000"/>
            <a:ext cx="4953000" cy="39116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228600"/>
            <a:ext cx="6705600" cy="2031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ফলের বিভিন্ন অংশ 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বীজ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57800" y="3802559"/>
            <a:ext cx="8867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বীজ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0" y="4107359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429000" y="4031159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জোড়ায় কাজঃ ৫মিনিট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371600" y="1905000"/>
            <a:ext cx="6629400" cy="457199"/>
          </a:xfrm>
        </p:spPr>
        <p:txBody>
          <a:bodyPr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ছবিটির কয়টি অংশ তা চিহ্নিত কর।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28800" y="2590800"/>
            <a:ext cx="5105400" cy="3530600"/>
            <a:chOff x="1828800" y="2590800"/>
            <a:chExt cx="5105400" cy="3530600"/>
          </a:xfrm>
        </p:grpSpPr>
        <p:pic>
          <p:nvPicPr>
            <p:cNvPr id="56326" name="Picture 6" descr="C:\Documents and Settings\TTC\Desktop\eee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800" y="2590800"/>
              <a:ext cx="3111500" cy="3530600"/>
            </a:xfrm>
            <a:prstGeom prst="rect">
              <a:avLst/>
            </a:prstGeom>
            <a:noFill/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1828800" y="3733800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828800" y="4267200"/>
              <a:ext cx="167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5105400" y="4038600"/>
              <a:ext cx="1828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33400" y="350520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বহিঃত্বক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3962400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মধ্যত্বক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6932" y="3820180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অন্তঃত্বক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24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756px-litchi_chinensis_luc_viat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990600"/>
            <a:ext cx="2743200" cy="2362200"/>
          </a:xfrm>
          <a:prstGeom prst="rect">
            <a:avLst/>
          </a:prstGeom>
          <a:noFill/>
        </p:spPr>
      </p:pic>
      <p:pic>
        <p:nvPicPr>
          <p:cNvPr id="46088" name="Picture 8" descr="img_0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90600"/>
            <a:ext cx="2971800" cy="2286000"/>
          </a:xfrm>
          <a:prstGeom prst="rect">
            <a:avLst/>
          </a:prstGeom>
          <a:noFill/>
        </p:spPr>
      </p:pic>
      <p:pic>
        <p:nvPicPr>
          <p:cNvPr id="46089" name="Picture 9" descr="247305_364189130336206_1221849823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2362200" cy="23622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4038600"/>
            <a:ext cx="8686800" cy="2057400"/>
          </a:xfrm>
        </p:spPr>
        <p:txBody>
          <a:bodyPr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নং চিত্রটি হতে পরিণত ফল গঠনের ধাপ গুলো সংক্ষিপ্তভাবে লিখ।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নং চিত্রের বিভিন্ন অংশ চিহ্নিত করে সংক্ষিপ্ত বিবরণ লিখ।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নং চিত্রের বিভিন্ন অংশ চিহ্নিত করে সংক্ষিপ্ত বিবরণ লিখ।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3352801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-১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3352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34200" y="3276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47800" y="76200"/>
            <a:ext cx="60960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কাজঃ সময় – ১০ মিনিট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89" name="Object 17"/>
          <p:cNvGraphicFramePr>
            <a:graphicFrameLocks noGrp="1" noChangeAspect="1"/>
          </p:cNvGraphicFramePr>
          <p:nvPr>
            <p:ph sz="half" idx="1"/>
          </p:nvPr>
        </p:nvGraphicFramePr>
        <p:xfrm>
          <a:off x="3352800" y="1066800"/>
          <a:ext cx="20701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Image" r:id="rId3" imgW="2069841" imgH="2171429" progId="Photoshop.Image.8">
                  <p:embed/>
                </p:oleObj>
              </mc:Choice>
              <mc:Fallback>
                <p:oleObj name="Image" r:id="rId3" imgW="2069841" imgH="2171429" progId="Photoshop.Image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66800"/>
                        <a:ext cx="20701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7" name="Object 25"/>
          <p:cNvGraphicFramePr>
            <a:graphicFrameLocks noGrp="1" noChangeAspect="1"/>
          </p:cNvGraphicFramePr>
          <p:nvPr>
            <p:ph sz="half" idx="2"/>
          </p:nvPr>
        </p:nvGraphicFramePr>
        <p:xfrm>
          <a:off x="6248400" y="990600"/>
          <a:ext cx="228600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Image" r:id="rId5" imgW="4424581" imgH="3144744" progId="Photoshop.Image.8">
                  <p:embed/>
                </p:oleObj>
              </mc:Choice>
              <mc:Fallback>
                <p:oleObj name="Image" r:id="rId5" imgW="4424581" imgH="3144744" progId="Photoshop.Image.8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90600"/>
                        <a:ext cx="228600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76200"/>
            <a:ext cx="51816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মূল্যায়নঃ সময় – ৫ মিনিট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28600" y="4038600"/>
            <a:ext cx="868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 নং চিত্রটি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লম্বছেদ</a:t>
            </a: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করলে কয়টি অংশ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দেখা যাবে?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নং চিত্রে কয়টি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অংশ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রয়েছে?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 নং চিত্রের অংশটির নাম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কী?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3352801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-১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86200" y="3352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-২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0" y="3352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-৩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298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052052"/>
            <a:ext cx="1828800" cy="230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 – ২ মিনিট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316163"/>
            <a:ext cx="8229600" cy="2636837"/>
          </a:xfrm>
        </p:spPr>
        <p:txBody>
          <a:bodyPr/>
          <a:lstStyle/>
          <a:p>
            <a:pPr eaLnBrk="1" hangingPunct="1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উদ্ভিদের বংশ বিস্তারে সাধারণত ফলের কোন অংশ  বেশি গুরুত্বপূর্ণ ভূমিকা পালন করে- ব্যাখ্যা কর।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 eaLnBrk="1" hangingPunct="1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0898" name="Picture 2" descr="H:\0e9f3e583f03a2a44ea5280554f38b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495300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553200" cy="830997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4114800" cy="41857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মোঃ জাহেদুল হক</a:t>
            </a:r>
            <a:endParaRPr lang="en-US" sz="36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আইডিঃ </a:t>
            </a:r>
            <a:r>
              <a:rPr lang="en-US" sz="36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21</a:t>
            </a:r>
            <a:endParaRPr lang="bn-BD" sz="36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জামিরা উচ‌চ বিদ্যালয়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পুঠিয়া, রাজশাহী</a:t>
            </a:r>
            <a:r>
              <a:rPr lang="bn-BD" sz="32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en-US" sz="32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01711357661</a:t>
            </a:r>
            <a:endParaRPr lang="bn-BD" sz="3200" dirty="0">
              <a:ln>
                <a:solidFill>
                  <a:schemeClr val="bg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E-Mail: jahid.rbd@gmail.com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www.facebook.com/jahid.rbd</a:t>
            </a:r>
            <a:endParaRPr lang="bn-BD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051" name="Picture 3" descr="C:\Users\Jahid-Tabassum\Desktop\e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1497013"/>
            <a:ext cx="3548669" cy="406558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1205" name="TextBox 7"/>
          <p:cNvSpPr txBox="1">
            <a:spLocks noChangeArrowheads="1"/>
          </p:cNvSpPr>
          <p:nvPr/>
        </p:nvSpPr>
        <p:spPr bwMode="auto">
          <a:xfrm>
            <a:off x="1143000" y="5710238"/>
            <a:ext cx="688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 dirty="0">
                <a:latin typeface="Constantia" pitchFamily="18" charset="0"/>
                <a:cs typeface="Vrinda" pitchFamily="2" charset="0"/>
              </a:rPr>
              <a:t>ওয়েব সাইটঃ </a:t>
            </a:r>
            <a:r>
              <a:rPr lang="en-US" sz="2400" dirty="0">
                <a:latin typeface="Constantia" pitchFamily="18" charset="0"/>
              </a:rPr>
              <a:t>www.jahidsir.wordpress.com</a:t>
            </a:r>
            <a:endParaRPr lang="en-US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04800" y="762000"/>
            <a:ext cx="8534400" cy="58674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bn-BD" sz="6600" b="1" cap="all" dirty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বিষয়ঃ সাধারণ বিজ্ঞান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পঞ্চদশ</a:t>
            </a:r>
            <a:endParaRPr lang="bn-BD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 ও বীজ</a:t>
            </a:r>
            <a:endParaRPr lang="bn-BD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bn-BD" sz="44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4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0" y="381000"/>
            <a:ext cx="3284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600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229600" cy="1143000"/>
          </a:xfr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/>
          </a:gradFill>
        </p:spPr>
        <p:txBody>
          <a:bodyPr/>
          <a:lstStyle/>
          <a:p>
            <a:pPr eaLnBrk="1" hangingPunct="1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আচরনিক উদ্দেশ্য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381000" y="2971800"/>
            <a:ext cx="8229600" cy="27892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ফল কী তা বলতে পারবে।</a:t>
            </a:r>
          </a:p>
          <a:p>
            <a:pPr eaLnBrk="1" hangingPunct="1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ফলের বিভিন্ন অংশ চিহ্নিত করতে পারবে।</a:t>
            </a:r>
          </a:p>
          <a:p>
            <a:pPr eaLnBrk="1" hangingPunct="1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বীজ কী তা বলতে পারবে।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frut2f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286340" cy="396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5181600"/>
            <a:ext cx="3932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ছবি গুলো কিসের?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solidFill>
            <a:srgbClr val="FEECE2"/>
          </a:solidFill>
        </p:spPr>
        <p:txBody>
          <a:bodyPr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971800"/>
            <a:ext cx="8229600" cy="2027237"/>
          </a:xfrm>
        </p:spPr>
        <p:txBody>
          <a:bodyPr/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ফল ও ফলের বিভিন্ন অংশ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H:\19.misti kumr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95575"/>
            <a:ext cx="4724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H:\6951864265_be99da14e2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67000"/>
            <a:ext cx="41513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BEEan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38725">
            <a:off x="-1211264" y="-376237"/>
            <a:ext cx="100965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0" y="152400"/>
            <a:ext cx="2732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720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7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5867400"/>
            <a:ext cx="17811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পুরুষ 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15025" y="5859463"/>
            <a:ext cx="13779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>
                <a:latin typeface="NikoshBAN" pitchFamily="2" charset="0"/>
                <a:cs typeface="NikoshBAN" pitchFamily="2" charset="0"/>
              </a:rPr>
              <a:t>স্ত্রী ফুল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remove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8143 -0.09791 C 0.08473 -0.08472 0.08264 -0.09004 0.08698 -0.08125 C 0.0875 -0.05602 0.08716 -0.03032 0.08837 -0.00532 C 0.08854 -2.22222E-6 0.09011 0.00533 0.09254 0.00949 C 0.09497 0.01366 0.10087 0.0206 0.10087 0.0206 C 0.10295 0.03195 0.10677 0.04352 0.11059 0.05394 C 0.11129 0.05579 0.11111 0.05787 0.11198 0.05949 C 0.11302 0.06134 0.11493 0.06181 0.11615 0.0632 C 0.11962 0.06736 0.12257 0.07176 0.12587 0.07616 C 0.12795 0.07894 0.1316 0.07801 0.1342 0.07986 C 0.1408 0.08426 0.14809 0.08797 0.15504 0.09097 C 0.17032 0.11134 0.1507 0.08704 0.16754 0.10209 C 0.16979 0.10394 0.17101 0.10741 0.17309 0.10949 C 0.18542 0.1213 0.16858 0.09977 0.18143 0.11505 C 0.19011 0.12547 0.18924 0.125 0.19532 0.13727 C 0.19636 0.13935 0.204 0.14375 0.20504 0.14468 C 0.21042 0.14908 0.2125 0.15486 0.21754 0.15949 C 0.22084 0.18125 0.22275 0.19167 0.23837 0.20209 C 0.24306 0.21134 0.24271 0.21922 0.24115 0.22986 C 0.25261 0.24005 0.24549 0.23542 0.27309 0.23172 C 0.27778 0.23102 0.28247 0.23009 0.28698 0.22801 C 0.28837 0.22732 0.28976 0.22662 0.29115 0.22616 C 0.30104 0.22361 0.31025 0.22269 0.31893 0.21505 C 0.32552 0.20162 0.32483 0.18565 0.32865 0.1706 C 0.33056 0.16297 0.33212 0.15672 0.33837 0.15394 C 0.34636 0.14607 0.35643 0.14422 0.36615 0.14097 C 0.37049 0.13959 0.37431 0.13542 0.37865 0.13357 C 0.38646 0.13056 0.39427 0.12801 0.40226 0.12616 C 0.40729 0.12292 0.41268 0.1206 0.41754 0.1169 C 0.425 0.11134 0.42865 0.10672 0.43698 0.10394 C 0.45729 0.08357 0.50556 0.08982 0.52309 0.08912 C 0.53316 0.08472 0.52865 0.08634 0.53698 0.08357 C 0.54254 0.07847 0.54861 0.07639 0.55504 0.07431 C 0.61094 0.07523 0.64011 0.0757 0.68698 0.07986 C 0.69063 0.08056 0.69705 0.08102 0.70087 0.08357 C 0.70973 0.08935 0.71129 0.10116 0.71754 0.10949 C 0.72084 0.12269 0.71927 0.13611 0.71476 0.14838 C 0.71302 0.16227 0.70973 0.17199 0.70087 0.17986 C 0.68976 0.20209 0.66424 0.19584 0.64809 0.19653 C 0.62431 0.2044 0.60469 0.20463 0.57865 0.20579 C 0.56337 0.2125 0.58646 0.20185 0.57032 0.21134 C 0.56354 0.21528 0.56268 0.21435 0.55643 0.2169 C 0.55365 0.21806 0.54809 0.2206 0.54809 0.2206 C 0.54445 0.22431 0.54132 0.22986 0.53698 0.23172 C 0.53282 0.23357 0.53229 0.23334 0.52865 0.23727 C 0.52414 0.24213 0.5224 0.24769 0.51754 0.25209 C 0.51354 0.25996 0.51268 0.2669 0.50643 0.27246 C 0.48907 0.30718 0.46059 0.29005 0.42726 0.29097 C 0.36077 0.30209 0.35313 0.29722 0.24532 0.29838 C 0.24219 0.29884 0.23021 0.30023 0.22587 0.30209 C 0.21684 0.30602 0.20973 0.31482 0.20087 0.31875 C 0.19948 0.3206 0.19827 0.32292 0.1967 0.32431 C 0.19549 0.32547 0.19375 0.325 0.19254 0.32616 C 0.19115 0.32755 0.19098 0.33009 0.18976 0.33172 C 0.18854 0.33334 0.18698 0.33426 0.18559 0.33542 C 0.17882 0.34884 0.18785 0.33287 0.17726 0.34468 C 0.17396 0.34838 0.17275 0.35672 0.17032 0.36134 C 0.16754 0.37986 0.16424 0.39838 0.16198 0.4169 C 0.16302 0.43426 0.16424 0.45209 0.1717 0.4669 C 0.17361 0.47662 0.17309 0.48357 0.17865 0.49097 C 0.18195 0.50394 0.18507 0.51621 0.19254 0.52616 C 0.19618 0.53102 0.20209 0.53195 0.20643 0.53542 C 0.2125 0.54028 0.21858 0.54514 0.22448 0.55023 C 0.23507 0.54954 0.24584 0.54954 0.25643 0.54838 C 0.26285 0.54769 0.26841 0.54005 0.27448 0.53727 C 0.28264 0.52917 0.28837 0.52384 0.29809 0.5206 C 0.304 0.51551 0.30764 0.51482 0.31476 0.5132 C 0.3224 0.5081 0.33021 0.50486 0.33837 0.50209 C 0.35868 0.50278 0.37917 0.50278 0.39948 0.50394 C 0.40018 0.50394 0.40799 0.50672 0.4092 0.50764 C 0.41216 0.50972 0.41754 0.51505 0.41754 0.51505 C 0.41945 0.51875 0.42205 0.52199 0.42309 0.52616 C 0.42396 0.52986 0.42587 0.53727 0.42587 0.53727 C 0.42604 0.54491 0.42066 0.58959 0.43282 0.60023 C 0.43299 0.60047 0.43664 0.61343 0.43976 0.61134 C 0.44271 0.60926 0.4415 0.60255 0.44254 0.59838 C 0.44167 0.59352 0.44167 0.57778 0.43837 0.59097 C 0.4408 0.61667 0.43889 0.60556 0.44115 0.58357 C 0.44184 0.57755 0.44532 0.57269 0.4467 0.5669 C 0.44723 0.58287 0.44514 0.59954 0.44809 0.61505 C 0.45018 0.62593 0.44792 0.59259 0.44948 0.58172 C 0.44983 0.57963 0.45139 0.58542 0.45226 0.58727 C 0.45104 0.59699 0.44914 0.60209 0.45087 0.61134 C 0.45191 0.59769 0.45226 0.58727 0.45782 0.57616 C 0.45834 0.57871 0.45747 0.58449 0.4592 0.58357 C 0.46285 0.58172 0.46493 0.57199 0.46615 0.5669 C 0.46736 0.58357 0.46875 0.59028 0.46615 0.60764 C 0.4658 0.61019 0.46146 0.62153 0.46059 0.62616 C 0.44236 0.61806 0.45556 0.57755 0.46754 0.5669 C 0.45677 0.56204 0.45573 0.575 0.44809 0.58172 C 0.44532 0.58102 0.4408 0.58334 0.43976 0.57986 C 0.43386 0.56088 0.43837 0.56065 0.44532 0.55764 C 0.45174 0.5706 0.44809 0.56621 0.45504 0.57246 C 0.45868 0.59236 0.45504 0.58357 0.46615 0.59838 C 0.46754 0.60023 0.47032 0.60394 0.47032 0.60394 C 0.46893 0.62153 0.46441 0.64375 0.45782 0.65949 C 0.45625 0.66343 0.45417 0.6669 0.45226 0.6706 C 0.45139 0.67246 0.45104 0.67547 0.44948 0.67616 C 0.44427 0.67847 0.44063 0.68148 0.43698 0.68727 C 0.43091 0.69676 0.4283 0.70903 0.41893 0.7132 C 0.40486 0.71204 0.39549 0.71181 0.38282 0.70764 C 0.37778 0.70324 0.37292 0.70324 0.36754 0.70023 C 0.36563 0.69908 0.36372 0.69792 0.36198 0.69653 C 0.36059 0.69537 0.35938 0.69375 0.35782 0.69283 C 0.34931 0.68773 0.33907 0.68611 0.33004 0.68357 C 0.32431 0.68195 0.31893 0.67871 0.31337 0.67616 C 0.31059 0.66482 0.31285 0.67222 0.30365 0.65579 C 0.30226 0.65324 0.29948 0.64838 0.29948 0.64838 C 0.2967 0.63727 0.29375 0.62732 0.28976 0.6169 C 0.28299 0.5713 0.28872 0.59213 0.2842 0.49838 C 0.28386 0.4919 0.28108 0.48611 0.28004 0.47986 C 0.27709 0.46134 0.27483 0.44213 0.27032 0.42431 C 0.26858 0.40787 0.26771 0.39028 0.26476 0.37431 C 0.26563 0.32547 0.26598 0.26968 0.26893 0.2206 C 0.2691 0.21736 0.27101 0.21459 0.2717 0.21134 C 0.27813 0.18264 0.28837 0.15857 0.30087 0.13357 C 0.33611 0.13426 0.37118 0.13426 0.40643 0.13542 C 0.41233 0.13565 0.41354 0.13959 0.41893 0.14283 C 0.43264 0.15116 0.44566 0.1581 0.45643 0.17246 C 0.46407 0.18264 0.47657 0.19236 0.48559 0.20023 C 0.50052 0.21343 0.51441 0.22709 0.53004 0.23912 C 0.53733 0.24468 0.54462 0.25417 0.55226 0.25764 C 0.56146 0.2669 0.57084 0.27246 0.58143 0.27801 C 0.64566 0.27431 0.629 0.27847 0.66337 0.2669 C 0.67014 0.26019 0.67691 0.25949 0.6842 0.25394 C 0.69184 0.24815 0.6967 0.23982 0.70504 0.23542 C 0.70591 0.23357 0.70643 0.23125 0.70782 0.22986 C 0.70903 0.22871 0.71094 0.2294 0.71198 0.22801 C 0.71441 0.22477 0.71962 0.21204 0.7217 0.20764 C 0.72969 0.19144 0.7375 0.17616 0.7467 0.16134 C 0.75157 0.15371 0.7533 0.14352 0.75782 0.13542 C 0.7658 0.1213 0.77101 0.11459 0.78282 0.10764 C 0.78282 0.10764 0.79323 0.10301 0.79532 0.10209 C 0.7967 0.10139 0.79948 0.10023 0.79948 0.10023 C 0.80834 0.10093 0.81719 0.1007 0.82587 0.10209 C 0.83733 0.10394 0.8408 0.11806 0.85087 0.12246 C 0.85382 0.13056 0.85486 0.13843 0.85782 0.14653 C 0.85886 0.15394 0.85938 0.16134 0.86059 0.16875 C 0.86233 0.17894 0.86493 0.18634 0.86615 0.19653 C 0.86511 0.21019 0.86771 0.22593 0.86198 0.23727 C 0.84914 0.26297 0.83299 0.28079 0.81198 0.29283 C 0.80695 0.2956 0.80313 0.29977 0.79809 0.30209 C 0.79011 0.31273 0.78282 0.32732 0.77309 0.33542 C 0.77101 0.33727 0.76841 0.33773 0.76615 0.33912 C 0.75816 0.34445 0.75122 0.35116 0.74393 0.35764 C 0.74254 0.3632 0.74115 0.36875 0.73976 0.37431 C 0.73924 0.37616 0.73837 0.37986 0.73837 0.37986 C 0.73993 0.39491 0.73959 0.39491 0.74948 0.40209 C 0.75313 0.40463 0.76059 0.40949 0.76059 0.40949 C 0.76702 0.4088 0.77361 0.40926 0.78004 0.40764 C 0.78455 0.40648 0.78438 0.40185 0.78698 0.39838 C 0.78872 0.39607 0.79479 0.39213 0.7967 0.39097 C 0.80434 0.38634 0.81268 0.38449 0.82032 0.37986 C 0.82969 0.37408 0.83854 0.36644 0.84809 0.36134 C 0.85643 0.35023 0.86615 0.34097 0.87448 0.32986 C 0.87622 0.32269 0.87726 0.31945 0.88282 0.3169 C 0.90504 0.31898 0.90261 0.31482 0.91615 0.32986 C 0.91927 0.33334 0.92309 0.33472 0.92587 0.33912 C 0.92813 0.34236 0.93143 0.35023 0.93143 0.35023 C 0.93091 0.35949 0.9316 0.36898 0.93004 0.37801 C 0.92969 0.38056 0.92743 0.38195 0.92587 0.38357 C 0.91702 0.39259 0.91459 0.39213 0.90365 0.39468 C 0.88681 0.39884 0.86979 0.40602 0.85365 0.4132 C 0.8474 0.41597 0.84063 0.41528 0.8342 0.4169 C 0.82743 0.42153 0.81997 0.42454 0.81337 0.42986 C 0.80261 0.43843 0.79514 0.44792 0.78282 0.45209 C 0.77604 0.4581 0.76702 0.4625 0.7592 0.46505 C 0.754 0.46968 0.75035 0.47084 0.74393 0.47246 C 0.73698 0.47871 0.73021 0.48496 0.72309 0.49097 C 0.72136 0.49236 0.72049 0.49514 0.71893 0.49653 C 0.71632 0.49884 0.7132 0.49977 0.71059 0.50209 C 0.70313 0.5169 0.70521 0.53542 0.71337 0.54838 C 0.71545 0.55162 0.71632 0.55672 0.72032 0.55764 C 0.72726 0.55926 0.7342 0.5588 0.74115 0.55949 C 0.76858 0.57176 0.79705 0.57315 0.82587 0.57431 C 0.829 0.58681 0.84219 0.61597 0.84948 0.62246 C 0.85591 0.62084 0.85955 0.61968 0.86476 0.61505 C 0.86771 0.60301 0.87118 0.58611 0.86198 0.57801 C 0.85243 0.57963 0.84879 0.58056 0.84115 0.58727 C 0.83907 0.59584 0.84098 0.60301 0.84254 0.61134 C 0.84896 0.60278 0.854 0.60371 0.86337 0.60209 C 0.86285 0.59838 0.86129 0.59468 0.86198 0.59097 C 0.86233 0.58912 0.86598 0.58727 0.86615 0.58912 C 0.86893 0.61158 0.86858 0.60972 0.86059 0.6169 C 0.85695 0.61621 0.85295 0.61713 0.84948 0.61505 C 0.84393 0.61181 0.8441 0.59931 0.84254 0.59283 C 0.84306 0.59097 0.84271 0.58843 0.84393 0.58727 C 0.84549 0.58565 0.84775 0.58634 0.84948 0.58542 C 0.85139 0.58449 0.85313 0.58287 0.85504 0.58172 C 0.85643 0.58102 0.85782 0.58056 0.8592 0.57986 C 0.86615 0.5706 0.86962 0.55764 0.8592 0.54838 C 0.85174 0.53334 0.84584 0.51621 0.8342 0.50579 C 0.82049 0.47847 0.78785 0.46412 0.76476 0.45394 C 0.75417 0.43982 0.7375 0.43449 0.72309 0.43172 C 0.71719 0.42917 0.71111 0.42847 0.70504 0.42616 C 0.6974 0.42315 0.69063 0.41898 0.68282 0.4169 C 0.67049 0.40857 0.65938 0.39653 0.6467 0.38912 C 0.63768 0.3838 0.61997 0.375 0.61059 0.37246 C 0.5974 0.36898 0.60486 0.37246 0.59532 0.36875 C 0.59011 0.36667 0.58525 0.3632 0.58004 0.36134 C 0.57136 0.35857 0.56233 0.35394 0.55365 0.35209 C 0.54757 0.35093 0.53907 0.35047 0.53282 0.34838 C 0.51302 0.3419 0.5375 0.34676 0.51337 0.34283 C 0.50434 0.33681 0.49393 0.33611 0.4842 0.33172 C 0.47448 0.31875 0.48525 0.33148 0.47587 0.32431 C 0.47049 0.32014 0.46667 0.31435 0.46059 0.31134 C 0.44705 0.30463 0.4316 0.29931 0.41893 0.28912 C 0.40625 0.27894 0.3941 0.26644 0.38282 0.25394 C 0.37795 0.24861 0.37552 0.2419 0.37032 0.23727 C 0.36789 0.23172 0.36615 0.2257 0.36337 0.2206 C 0.36025 0.21482 0.35539 0.20972 0.35226 0.20394 C 0.34514 0.19074 0.33889 0.17639 0.33143 0.1632 C 0.32761 0.14283 0.33438 0.17477 0.3217 0.14097 C 0.31545 0.12454 0.30434 0.10695 0.29393 0.09468 C 0.29167 0.09213 0.28941 0.08935 0.28698 0.08727 C 0.28525 0.08565 0.28299 0.08519 0.28143 0.08357 C 0.27657 0.07847 0.26754 0.06783 0.26337 0.06134 C 0.26077 0.05718 0.26025 0.05324 0.25643 0.05023 C 0.25469 0.04908 0.25261 0.04931 0.25087 0.04838 C 0.23646 0.04121 0.2217 0.03889 0.20643 0.03542 C 0.19375 0.03264 0.18368 0.02269 0.1717 0.01875 C 0.16823 0.01204 0.16511 0.00834 0.1592 0.00579 C 0.1533 -0.00023 0.14688 -0.0037 0.13976 -0.00694 C 0.12709 -0.02384 0.11545 -0.04352 0.10504 -0.06273 C 0.09809 -0.07569 0.10539 -0.06481 0.10087 -0.07569 C 0.09375 -0.09305 0.09844 -0.08287 0.08698 -0.09051 C 0.08507 -0.09166 0.08334 -0.09328 0.08143 -0.09421 C 0.07969 -0.09514 0.07587 -0.09352 0.07587 -0.09606 C 0.07587 -0.09861 0.07952 -0.09722 0.08143 -0.09791 Z " pathEditMode="relative" ptsTypes="fffffffffffffffffffffffffffffffffffffffffffffffffff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1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H:\Kathakbest_1287984770_1-sweet_gou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:\19.misti kumra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954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4648200"/>
            <a:ext cx="27510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নিষিক্ত গর্ভাশয়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00600" y="4640759"/>
            <a:ext cx="40671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পরিণত গর্ভাশয় বা 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Mango_flowerr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676400"/>
            <a:ext cx="2543175" cy="3200400"/>
          </a:xfrm>
          <a:prstGeom prst="rect">
            <a:avLst/>
          </a:prstGeom>
          <a:noFill/>
        </p:spPr>
      </p:pic>
      <p:pic>
        <p:nvPicPr>
          <p:cNvPr id="49157" name="Picture 5" descr="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1676400"/>
            <a:ext cx="2381250" cy="3200400"/>
          </a:xfrm>
          <a:prstGeom prst="rect">
            <a:avLst/>
          </a:prstGeom>
          <a:noFill/>
        </p:spPr>
      </p:pic>
      <p:pic>
        <p:nvPicPr>
          <p:cNvPr id="49158" name="Picture 6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676400"/>
            <a:ext cx="3276600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5029200"/>
            <a:ext cx="1962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 মুকুল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19400" y="5029200"/>
            <a:ext cx="228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নিষিক্ত গর্ভাশয়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38800" y="5029200"/>
            <a:ext cx="3361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পরিণত গর্ভাশয় বা 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1014</TotalTime>
  <Words>243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NikoshBAN</vt:lpstr>
      <vt:lpstr>Calibri</vt:lpstr>
      <vt:lpstr>Wingdings 2</vt:lpstr>
      <vt:lpstr>Constantia</vt:lpstr>
      <vt:lpstr>Arial</vt:lpstr>
      <vt:lpstr>Vrinda</vt:lpstr>
      <vt:lpstr>Flow</vt:lpstr>
      <vt:lpstr>Image</vt:lpstr>
      <vt:lpstr>আজকের ক্লাসে সবাইকে স্বাগতম</vt:lpstr>
      <vt:lpstr>PowerPoint Presentation</vt:lpstr>
      <vt:lpstr>PowerPoint Presentation</vt:lpstr>
      <vt:lpstr>আচরনিক উদ্দেশ্য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একক কাজঃ ৩মিনিট</vt:lpstr>
      <vt:lpstr>PowerPoint Presentation</vt:lpstr>
      <vt:lpstr>PowerPoint Presentation</vt:lpstr>
      <vt:lpstr>জোড়ায় কাজঃ ৫মিনিট</vt:lpstr>
      <vt:lpstr>PowerPoint Presentation</vt:lpstr>
      <vt:lpstr>PowerPoint Presentation</vt:lpstr>
      <vt:lpstr>বাড়ির কাজ – ২ মিনিট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Jahid-Tabassum</dc:creator>
  <cp:lastModifiedBy>Doel-1612i3</cp:lastModifiedBy>
  <cp:revision>253</cp:revision>
  <dcterms:created xsi:type="dcterms:W3CDTF">2006-08-16T00:00:00Z</dcterms:created>
  <dcterms:modified xsi:type="dcterms:W3CDTF">2013-10-09T10:32:48Z</dcterms:modified>
</cp:coreProperties>
</file>