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</p:sld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1" r:id="rId6"/>
    <p:sldId id="274" r:id="rId7"/>
    <p:sldId id="262" r:id="rId8"/>
    <p:sldId id="263" r:id="rId9"/>
    <p:sldId id="270" r:id="rId10"/>
    <p:sldId id="271" r:id="rId11"/>
    <p:sldId id="264" r:id="rId12"/>
    <p:sldId id="265" r:id="rId13"/>
    <p:sldId id="272" r:id="rId14"/>
    <p:sldId id="273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custShowLst>
    <p:custShow name="Custom Show 1" id="0">
      <p:sldLst>
        <p:sld r:id="rId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D42C2"/>
    <a:srgbClr val="1B5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63" autoAdjust="0"/>
    <p:restoredTop sz="94600" autoAdjust="0"/>
  </p:normalViewPr>
  <p:slideViewPr>
    <p:cSldViewPr>
      <p:cViewPr varScale="1">
        <p:scale>
          <a:sx n="51" d="100"/>
          <a:sy n="51" d="100"/>
        </p:scale>
        <p:origin x="81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956"/>
    </p:cViewPr>
  </p:sorterViewPr>
  <p:notesViewPr>
    <p:cSldViewPr>
      <p:cViewPr varScale="1">
        <p:scale>
          <a:sx n="54" d="100"/>
          <a:sy n="54" d="100"/>
        </p:scale>
        <p:origin x="279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84E1A-849E-4394-8514-907833DFB53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3288E-2EB6-4B05-A2FA-3A1277831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6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2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5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443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2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4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8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5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3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281" y="4343400"/>
            <a:ext cx="6499233" cy="3020529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 algn="ctr"/>
            <a:r>
              <a:rPr lang="bn-BD" sz="1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1971514" cy="1228726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381000"/>
            <a:ext cx="5994400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924050"/>
            <a:ext cx="1971514" cy="1228726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77729"/>
            <a:ext cx="1971514" cy="1228726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29" y="5033409"/>
            <a:ext cx="1640346" cy="1022328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73203" y="5266212"/>
            <a:ext cx="1864908" cy="1162285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8503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75438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5181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 ?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দুগ্ধ-স্রোতোরূপি তুমি জন্মভূমি–স্তনে 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1111" b="3333"/>
          <a:stretch/>
        </p:blipFill>
        <p:spPr>
          <a:xfrm>
            <a:off x="342899" y="4791075"/>
            <a:ext cx="1600201" cy="20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8768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প্রজারূপে রাজরূপ সাগরে দিতে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বারি-রুপ কর তুমি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; এ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মিনতি, গাবে।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8100"/>
            <a:ext cx="7824106" cy="4381500"/>
          </a:xfrm>
          <a:prstGeom prst="rect">
            <a:avLst/>
          </a:prstGeom>
          <a:ln w="57150">
            <a:solidFill>
              <a:schemeClr val="accent3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6486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03537"/>
            <a:ext cx="5275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88" y="2534111"/>
            <a:ext cx="2380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সতত-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781" y="2617126"/>
            <a:ext cx="25047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a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0"/>
            <a:ext cx="4767616" cy="3161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21382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9825" y="2375921"/>
            <a:ext cx="200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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8350" y="2261621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একান্ত নিরিবিলিতে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rcRect t="17977" r="20325"/>
          <a:stretch>
            <a:fillRect/>
          </a:stretch>
        </p:blipFill>
        <p:spPr>
          <a:xfrm>
            <a:off x="2277657" y="1143000"/>
            <a:ext cx="3551643" cy="3201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14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11" y="2015698"/>
            <a:ext cx="1712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নিশা-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2209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রাত্রি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 r="15889"/>
          <a:stretch/>
        </p:blipFill>
        <p:spPr>
          <a:xfrm>
            <a:off x="1995152" y="983395"/>
            <a:ext cx="4840709" cy="28956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694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0" y="457200"/>
            <a:ext cx="6096000" cy="2514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9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0255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কবির স্বদেশ প্রেমের অনুভূতি গুলো নিজের    </a:t>
            </a:r>
          </a:p>
          <a:p>
            <a:r>
              <a:rPr lang="bn-BD" sz="440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ভাষায় লিখ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8956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সনেট কী 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কবি কত সালে খ্রিষ্টধর্মে দিক্ষিত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হন?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দূর বাসেও কবি কপোতাক্ষ নদের কলকল ধবনি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শুনতে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মাইকেল মধুসূদন দত্ত কত সালে, কোন জেলায়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জন্মগ্রহণ করেন।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gular Pentagon 1"/>
          <p:cNvSpPr/>
          <p:nvPr/>
        </p:nvSpPr>
        <p:spPr>
          <a:xfrm>
            <a:off x="1828800" y="381001"/>
            <a:ext cx="5029200" cy="1905000"/>
          </a:xfrm>
          <a:prstGeom prst="pen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endParaRPr 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7680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মধুসূদন দত্তের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শৈশব স্মৃতি বিজড়িত দিন গুলি যা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জান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1100" y="228600"/>
            <a:ext cx="5791200" cy="3808414"/>
            <a:chOff x="1181100" y="228600"/>
            <a:chExt cx="5791200" cy="3808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533400"/>
              <a:ext cx="5791200" cy="35036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" name="Rectangle 1"/>
            <p:cNvSpPr/>
            <p:nvPr/>
          </p:nvSpPr>
          <p:spPr>
            <a:xfrm>
              <a:off x="2667000" y="228600"/>
              <a:ext cx="30861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0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615399" cy="44647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2057400" y="4617181"/>
            <a:ext cx="4572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55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830328" y="2677461"/>
            <a:ext cx="4161272" cy="28994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2727" y="3078540"/>
            <a:ext cx="4388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শ্রেনী 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: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 ১ম পত্র।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অদ্যকার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পদ্যাংশ।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971800"/>
            <a:ext cx="4636376" cy="27241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spc="-15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spc="-15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spc="-15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মহিবুল </a:t>
            </a:r>
            <a:r>
              <a:rPr lang="bn-BD" sz="4000" spc="-15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ইসলাম।</a:t>
            </a:r>
          </a:p>
          <a:p>
            <a:r>
              <a:rPr lang="bn-BD" sz="3200" spc="-15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দরগাপাড়া ফাজিল</a:t>
            </a:r>
            <a:r>
              <a:rPr lang="en-US" sz="3200" spc="-15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spc="-15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(স্নাতক) মাদরাসা।</a:t>
            </a:r>
          </a:p>
          <a:p>
            <a:r>
              <a:rPr lang="bn-BD" sz="2800" spc="-15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(কম্পিউটার)</a:t>
            </a:r>
          </a:p>
          <a:p>
            <a:r>
              <a:rPr lang="bn-BD" sz="2800" spc="-15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 দিনাজপুর</a:t>
            </a:r>
            <a:r>
              <a:rPr lang="bn-BD" sz="2800" spc="-15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spc="-15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spc="-15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Emil - sayor</a:t>
            </a:r>
            <a:r>
              <a:rPr lang="en-US" sz="2000" spc="-1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092@gmail.com</a:t>
            </a:r>
            <a:endParaRPr lang="bn-BD" sz="2000" spc="-15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05000" y="228600"/>
            <a:ext cx="4724400" cy="2182042"/>
            <a:chOff x="2209800" y="312170"/>
            <a:chExt cx="3200400" cy="12880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77"/>
            <a:stretch/>
          </p:blipFill>
          <p:spPr>
            <a:xfrm>
              <a:off x="2209800" y="312170"/>
              <a:ext cx="3200400" cy="12880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2428607" y="457200"/>
              <a:ext cx="2762786" cy="1017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8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5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895600"/>
            <a:ext cx="8610600" cy="3124201"/>
            <a:chOff x="228600" y="2563595"/>
            <a:chExt cx="8458200" cy="28505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0" r="6039"/>
            <a:stretch/>
          </p:blipFill>
          <p:spPr>
            <a:xfrm>
              <a:off x="228600" y="2563595"/>
              <a:ext cx="4572000" cy="2711460"/>
            </a:xfrm>
            <a:prstGeom prst="snip2DiagRect">
              <a:avLst/>
            </a:prstGeom>
            <a:ln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perspectiveContrastingRightFacing"/>
              <a:lightRig rig="threeP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7" r="2824"/>
            <a:stretch/>
          </p:blipFill>
          <p:spPr>
            <a:xfrm>
              <a:off x="4114800" y="2702644"/>
              <a:ext cx="4572000" cy="271146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</p:grpSp>
      <p:sp>
        <p:nvSpPr>
          <p:cNvPr id="4" name="Horizontal Scroll 3"/>
          <p:cNvSpPr/>
          <p:nvPr/>
        </p:nvSpPr>
        <p:spPr>
          <a:xfrm>
            <a:off x="1854859" y="303345"/>
            <a:ext cx="5225879" cy="1988515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5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6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4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829848"/>
            <a:ext cx="6629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 …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পারবে।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কবির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অনুভূতির কথা বলতে পারবে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কঠিন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 অর্থ বলতে পারবে।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সনেটের বৈশিষ্ট্য বর্ণনা করতে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কবিতাটির তাৎপর্য ব্যাখ্যা করতে পারবে।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98513" indent="-798513"/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3" name="Plaque 2"/>
          <p:cNvSpPr/>
          <p:nvPr/>
        </p:nvSpPr>
        <p:spPr>
          <a:xfrm>
            <a:off x="2057400" y="609600"/>
            <a:ext cx="4724400" cy="1752600"/>
          </a:xfrm>
          <a:prstGeom prst="plaque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21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11607"/>
            <a:ext cx="3465231" cy="3646193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9506" y="547480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555261">
            <a:off x="-343147" y="1178395"/>
            <a:ext cx="3882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১৮২৪ খ্রিঃ ২৫ জানুয়ারি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যশোর জ়েলা, সাগরদাড়ি গ্রাম।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687044">
            <a:off x="6324610" y="4686315"/>
            <a:ext cx="3561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১৮৭৩ খ্রিঃ ২৯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জুন।</a:t>
            </a:r>
            <a:endParaRPr lang="bn-BD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971358">
            <a:off x="-277554" y="4562186"/>
            <a:ext cx="3507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উল্লেখযোগ্য গ্রন্থঃ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ব্রজাঙ্গনা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বীরাঙ্গনা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চতুর্দশপদী।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755466">
            <a:off x="5137855" y="1275097"/>
            <a:ext cx="43299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১৮৪৩ খ্রিঃ খ্রিষ্টধর্মে দীক্ষিত হন ।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মহাকাব্যঃ মেঘনাদ বধ।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-4.jpg"/>
          <p:cNvPicPr>
            <a:picLocks noChangeAspect="1"/>
          </p:cNvPicPr>
          <p:nvPr/>
        </p:nvPicPr>
        <p:blipFill>
          <a:blip r:embed="rId2"/>
          <a:srcRect t="17487"/>
          <a:stretch>
            <a:fillRect/>
          </a:stretch>
        </p:blipFill>
        <p:spPr>
          <a:xfrm>
            <a:off x="2209800" y="4576865"/>
            <a:ext cx="3861712" cy="230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5836" y="181229"/>
            <a:ext cx="798376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ইংরেজিতে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Sonnet,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 চতুর্দশপদী কবিতা। চৌদ্দ-চরণ-সম্বিত ভাবসংহত সুনির্দিষ্ট।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সনেটের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স্তবককে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স্তবককে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ষষ্টক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আট চরণঃ কখখক কখখক। শেষ ছয় চরণঃ ঘঙচ ঘঙচ।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25975" y="2801371"/>
            <a:ext cx="3349419" cy="2286019"/>
            <a:chOff x="4856338" y="1648631"/>
            <a:chExt cx="3906662" cy="2286019"/>
          </a:xfrm>
        </p:grpSpPr>
        <p:sp>
          <p:nvSpPr>
            <p:cNvPr id="10" name="TextBox 9"/>
            <p:cNvSpPr txBox="1"/>
            <p:nvPr/>
          </p:nvSpPr>
          <p:spPr>
            <a:xfrm>
              <a:off x="4890412" y="1995658"/>
              <a:ext cx="38725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প্রজারূপে রাজরূপ সাগরে দিতে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বারি-রূপ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কর তুমি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; এ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মিনতি,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গাবে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.........................................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.........................................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লইছে যে তব নাম বঙ্গের সংগীতে।</a:t>
              </a:r>
            </a:p>
            <a:p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56338" y="1648631"/>
              <a:ext cx="36780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আর কি হে হবে দেখা?-যত দিন যাবে,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0350" y="2325351"/>
            <a:ext cx="3549650" cy="2856249"/>
            <a:chOff x="260350" y="1636237"/>
            <a:chExt cx="3784144" cy="2856249"/>
          </a:xfrm>
        </p:grpSpPr>
        <p:sp>
          <p:nvSpPr>
            <p:cNvPr id="7" name="TextBox 6"/>
            <p:cNvSpPr txBox="1"/>
            <p:nvPr/>
          </p:nvSpPr>
          <p:spPr>
            <a:xfrm>
              <a:off x="285750" y="2354103"/>
              <a:ext cx="36004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সতত (যেমতি লোক নিশার স্বপনে</a:t>
              </a: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শোনে মায়া-মন্ত্রধ্বনি) তব কলকলে </a:t>
              </a: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জুড়াই এ কান আমি ভ্রান্তির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ছলনে!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0350" y="3784600"/>
              <a:ext cx="3784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কিন্তু এ স্নেহের তৃষ্ণা মিটে কার জলে ?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দুগ্ধ-স্রোতোরূপী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তুমি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জন্মভূমি-স্তনে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2556" y="1636237"/>
              <a:ext cx="360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সতত ,হে নদ, তুমি পড়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মনে!</a:t>
              </a:r>
              <a:endParaRPr lang="bn-BD" sz="2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সতত তোমার কথা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ভাবি 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এ বিরলে ;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3050" y="3452187"/>
              <a:ext cx="3613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বহু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দেশ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দেখিয়াছি বহু নদ-দলে,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505958" y="1340619"/>
            <a:ext cx="2237242" cy="6040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96091" y="1427706"/>
            <a:ext cx="2219109" cy="610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ষষ্টক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80457" y="1954649"/>
            <a:ext cx="228601" cy="40485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108462" y="2052761"/>
            <a:ext cx="228601" cy="40485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0"/>
            <a:ext cx="528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কবির শৈশব কাল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8068" y="9525"/>
            <a:ext cx="8992594" cy="4705484"/>
            <a:chOff x="118068" y="9525"/>
            <a:chExt cx="8992594" cy="4705484"/>
          </a:xfrm>
        </p:grpSpPr>
        <p:grpSp>
          <p:nvGrpSpPr>
            <p:cNvPr id="5" name="Group 4"/>
            <p:cNvGrpSpPr/>
            <p:nvPr/>
          </p:nvGrpSpPr>
          <p:grpSpPr>
            <a:xfrm>
              <a:off x="118068" y="9525"/>
              <a:ext cx="8992594" cy="4166875"/>
              <a:chOff x="0" y="0"/>
              <a:chExt cx="8992594" cy="416687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19800" cy="416687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9800" y="0"/>
                <a:ext cx="2972794" cy="4166875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118193" y="3637791"/>
              <a:ext cx="3962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কবির বাবার বাড়ি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5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384" y="4856946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সতত ,হে নদ, তুমি পড়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মনে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সতত তোমার কথা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ভাবি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বিরলে 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4782" y="270994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200" dirty="0">
                <a:solidFill>
                  <a:prstClr val="white"/>
                </a:solidFill>
              </a:rPr>
              <a:t>কবির প্রবাস </a:t>
            </a:r>
          </a:p>
          <a:p>
            <a:pPr lvl="0"/>
            <a:r>
              <a:rPr lang="bn-BD" sz="3200" dirty="0">
                <a:solidFill>
                  <a:prstClr val="white"/>
                </a:solidFill>
              </a:rPr>
              <a:t>জীবনের কল্পনা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2"/>
          <a:stretch/>
        </p:blipFill>
        <p:spPr>
          <a:xfrm>
            <a:off x="380705" y="76200"/>
            <a:ext cx="7239279" cy="4066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05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0382" y="4815870"/>
            <a:ext cx="8335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শোনে মায়া-মন্ত্রধ্বনি) তব কলকলে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জুড়াই এ কান আমি ভ্রান্তির ছলনে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obi_Photos-1.jpg"/>
          <p:cNvPicPr>
            <a:picLocks noChangeAspect="1"/>
          </p:cNvPicPr>
          <p:nvPr/>
        </p:nvPicPr>
        <p:blipFill>
          <a:blip r:embed="rId2"/>
          <a:srcRect l="18000" r="18000"/>
          <a:stretch>
            <a:fillRect/>
          </a:stretch>
        </p:blipFill>
        <p:spPr>
          <a:xfrm>
            <a:off x="7086600" y="0"/>
            <a:ext cx="20574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6443660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2244</TotalTime>
  <Words>398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Arial</vt:lpstr>
      <vt:lpstr>Calibri</vt:lpstr>
      <vt:lpstr>NikoshBAN</vt:lpstr>
      <vt:lpstr>Nirmala UI</vt:lpstr>
      <vt:lpstr>Times New Roman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</cp:lastModifiedBy>
  <cp:revision>441</cp:revision>
  <dcterms:created xsi:type="dcterms:W3CDTF">2006-08-16T00:00:00Z</dcterms:created>
  <dcterms:modified xsi:type="dcterms:W3CDTF">2013-10-08T09:46:20Z</dcterms:modified>
</cp:coreProperties>
</file>