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59" r:id="rId9"/>
    <p:sldId id="267" r:id="rId10"/>
    <p:sldId id="268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4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2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346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6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052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5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1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0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5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2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5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2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5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7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2910D-5E89-458B-8315-5C18A3869A0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09790C-55B4-45E5-B3FD-18E8923EE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7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258" y="-112460"/>
            <a:ext cx="10668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5446" y="2114415"/>
            <a:ext cx="808892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449" y="399329"/>
            <a:ext cx="4147428" cy="1320800"/>
          </a:xfrm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b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1453" y="2487707"/>
            <a:ext cx="9479592" cy="2622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ফাতেমা তার একটি পা নেই! সে দূরসম্পর্কের এক খালার বাসায় কাজ করে । দিবা শাখার একটি স্কুলেও পড়াশোনা করে। লেখা পড়ায় সে পিছিয়ে নেই ফাতেমা তার কাজ দিয়ে কথা দিয়ে খালাকে এমন আপন করে নিয়েছে যে,সে তাদের পরিবারের একজন সদস্যে হয়ে গেছে।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6" y="-368249"/>
            <a:ext cx="4090963" cy="28559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1" y="4969783"/>
            <a:ext cx="9587753" cy="15464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তুমি একজন প্রতিবন্ধীকে কিভাবে সাহায্য করবে । তা ব্যাখ্যা কর।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8" y="659344"/>
            <a:ext cx="9061373" cy="5003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8080" y="1691800"/>
            <a:ext cx="63450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7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3076" y="944652"/>
            <a:ext cx="5092560" cy="1320800"/>
          </a:xfrm>
        </p:spPr>
        <p:txBody>
          <a:bodyPr>
            <a:noAutofit/>
          </a:bodyPr>
          <a:lstStyle/>
          <a:p>
            <a:r>
              <a:rPr lang="bn-BD" sz="6600" dirty="0" smtClean="0"/>
              <a:t>পরিচিতিঃ</a:t>
            </a:r>
            <a:br>
              <a:rPr lang="bn-BD" sz="6600" dirty="0" smtClean="0"/>
            </a:br>
            <a:endParaRPr lang="en-US" sz="6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0245" y="2878203"/>
            <a:ext cx="4879111" cy="2500829"/>
          </a:xfrm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chemeClr val="tx1"/>
                </a:solidFill>
              </a:rPr>
              <a:t>আঞ্জুমান আরা বেগম </a:t>
            </a:r>
          </a:p>
          <a:p>
            <a:r>
              <a:rPr lang="bn-BD" sz="2400" dirty="0" smtClean="0">
                <a:solidFill>
                  <a:schemeClr val="tx1"/>
                </a:solidFill>
              </a:rPr>
              <a:t>সহকারি শিক্ষক (কম্পিউটার)</a:t>
            </a:r>
          </a:p>
          <a:p>
            <a:r>
              <a:rPr lang="bn-BD" sz="2400" dirty="0" smtClean="0">
                <a:solidFill>
                  <a:schemeClr val="tx1"/>
                </a:solidFill>
              </a:rPr>
              <a:t>চক্‌সাকোয়া উচ্চ বিদ্যালয়</a:t>
            </a:r>
          </a:p>
          <a:p>
            <a:r>
              <a:rPr lang="bn-BD" sz="2400" dirty="0" smtClean="0">
                <a:solidFill>
                  <a:schemeClr val="tx1"/>
                </a:solidFill>
              </a:rPr>
              <a:t>খানসামা ,দিনাজপুর ।</a:t>
            </a:r>
          </a:p>
          <a:p>
            <a:endParaRPr lang="bn-BD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13619" y="3004121"/>
            <a:ext cx="4184034" cy="3880773"/>
          </a:xfrm>
        </p:spPr>
        <p:txBody>
          <a:bodyPr>
            <a:normAutofit/>
          </a:bodyPr>
          <a:lstStyle/>
          <a:p>
            <a:r>
              <a:rPr lang="bn-BD" sz="2400" dirty="0" smtClean="0">
                <a:solidFill>
                  <a:schemeClr val="tx1"/>
                </a:solidFill>
              </a:rPr>
              <a:t>বিষয়ঃবাংলা ১ম পত্র।</a:t>
            </a:r>
          </a:p>
          <a:p>
            <a:r>
              <a:rPr lang="bn-BD" sz="2400" dirty="0" smtClean="0">
                <a:solidFill>
                  <a:schemeClr val="tx1"/>
                </a:solidFill>
              </a:rPr>
              <a:t>শ্রেণীঃ ষষ্ঠ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2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1" y="285974"/>
            <a:ext cx="4995058" cy="33506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233143" y="3977573"/>
            <a:ext cx="23558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মিনু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2799" y="3974111"/>
            <a:ext cx="2632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8071" y="5297550"/>
            <a:ext cx="37113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জন্মঃ ১৮৯৯ খৃঃ ১৯শে জুলাই।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মৃতঃ ১৯৭৯ খৃঃ ৯ই ফেব্রুয়ারী।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65" y="393551"/>
            <a:ext cx="4351860" cy="32430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36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546" y="0"/>
            <a:ext cx="3640466" cy="1551708"/>
          </a:xfrm>
        </p:spPr>
        <p:txBody>
          <a:bodyPr>
            <a:normAutofit fontScale="90000"/>
          </a:bodyPr>
          <a:lstStyle/>
          <a:p>
            <a:pPr algn="ctr"/>
            <a:r>
              <a:rPr lang="bn-BD" sz="4400" dirty="0" smtClean="0"/>
              <a:t/>
            </a:r>
            <a:br>
              <a:rPr lang="bn-BD" sz="4400" dirty="0" smtClean="0"/>
            </a:br>
            <a:r>
              <a:rPr lang="bn-BD" sz="6600" dirty="0" smtClean="0"/>
              <a:t>শিখনফল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10487" y="2539596"/>
            <a:ext cx="961685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লেখক পরিচিতি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শব্দের অর্থ বলতে পারবে।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কাকে বলে বলতে পারবে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মিনু কোন ধরনের প্রতিবন্ধি তা লিখতে পারবে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প্রতিবন্ধিদের প্রতি আমাদের দায়িত্ব কর্তব্য সম্পর্কে জানতে পারবে 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6435" y="1450291"/>
            <a:ext cx="4935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045" y="3224495"/>
            <a:ext cx="8202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1389" y="121025"/>
            <a:ext cx="2581835" cy="4840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শব্দার্থ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76" y="941872"/>
            <a:ext cx="2635625" cy="15486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9589" y="1402333"/>
            <a:ext cx="2131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পেটভাতায়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34888" y="1402333"/>
            <a:ext cx="2070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পেটেভাতে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739589" y="2667521"/>
            <a:ext cx="11967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9757" y="2870552"/>
            <a:ext cx="1078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76" y="4649420"/>
            <a:ext cx="2851886" cy="18605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2493" y="4938935"/>
            <a:ext cx="1686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উনুন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6049757" y="5233140"/>
            <a:ext cx="10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চুলা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67" y="2688930"/>
            <a:ext cx="2831995" cy="18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78" y="1302089"/>
            <a:ext cx="3336505" cy="2479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2788831" y="208533"/>
            <a:ext cx="4206240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982" y="1402976"/>
            <a:ext cx="7870618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4152" y="453843"/>
            <a:ext cx="3800820" cy="932762"/>
          </a:xfrm>
        </p:spPr>
        <p:txBody>
          <a:bodyPr>
            <a:normAutofit fontScale="90000"/>
          </a:bodyPr>
          <a:lstStyle/>
          <a:p>
            <a:r>
              <a:rPr lang="bn-BD" sz="6700" dirty="0" smtClean="0"/>
              <a:t>দলীয় কাজ</a:t>
            </a: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774908" y="1386605"/>
            <a:ext cx="8185533" cy="398810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বাক্‌ ও শ্রবণ প্রতিবন্ধী মেয়ে মিনু ।গৃহ-পরিচারিকার কাজে কেমন মনোযোগী ছিল ,তা বিশ্লেষণ কর ।</a:t>
            </a:r>
          </a:p>
        </p:txBody>
      </p:sp>
    </p:spTree>
    <p:extLst>
      <p:ext uri="{BB962C8B-B14F-4D97-AF65-F5344CB8AC3E}">
        <p14:creationId xmlns:p14="http://schemas.microsoft.com/office/powerpoint/2010/main" val="82168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3154" y="850896"/>
            <a:ext cx="8596668" cy="1320800"/>
          </a:xfrm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b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911" y="2700753"/>
            <a:ext cx="61363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 কাকে বলে 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৫ম ইন্দ্রিয় কয়টি ও কি কি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মিনু কোন ধরনের প্রতিবন্ধী  ছিল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প্রতিবন্ধীদের প্রতি আমাদের দায়িত্য কর্তব্য কি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0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2" y="336430"/>
            <a:ext cx="3800819" cy="25228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71" y="326016"/>
            <a:ext cx="3462968" cy="25332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53" y="326016"/>
            <a:ext cx="3908260" cy="25332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5" r="4035"/>
          <a:stretch/>
        </p:blipFill>
        <p:spPr>
          <a:xfrm>
            <a:off x="7234517" y="3258792"/>
            <a:ext cx="4768795" cy="33745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44" y="3361765"/>
            <a:ext cx="4951826" cy="32715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53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1200</TotalTime>
  <Words>190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পরিচিতিঃ </vt:lpstr>
      <vt:lpstr>PowerPoint Presentation</vt:lpstr>
      <vt:lpstr> শিখনফল</vt:lpstr>
      <vt:lpstr>PowerPoint Presentation</vt:lpstr>
      <vt:lpstr>PowerPoint Presentation</vt:lpstr>
      <vt:lpstr>দলীয় কাজ </vt:lpstr>
      <vt:lpstr>মূল্যায়ন </vt:lpstr>
      <vt:lpstr>PowerPoint Presentation</vt:lpstr>
      <vt:lpstr>বাড়ীর কাজ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169</cp:revision>
  <dcterms:created xsi:type="dcterms:W3CDTF">2013-10-02T03:06:33Z</dcterms:created>
  <dcterms:modified xsi:type="dcterms:W3CDTF">2013-10-08T09:54:48Z</dcterms:modified>
</cp:coreProperties>
</file>