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58" r:id="rId7"/>
    <p:sldId id="268" r:id="rId8"/>
    <p:sldId id="259" r:id="rId9"/>
    <p:sldId id="260" r:id="rId10"/>
    <p:sldId id="272" r:id="rId11"/>
    <p:sldId id="262" r:id="rId12"/>
    <p:sldId id="273" r:id="rId13"/>
    <p:sldId id="263" r:id="rId14"/>
    <p:sldId id="269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78C50-AB48-4D05-860D-8C3BD9543DFD}" type="datetimeFigureOut">
              <a:rPr lang="en-US" smtClean="0"/>
              <a:t>10/7/2013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FE824-1F41-4B9A-B467-0AB7F45B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84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FE824-1F41-4B9A-B467-0AB7F45B7B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53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FE824-1F41-4B9A-B467-0AB7F45B7B6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5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customXml" Target="../../customXml/item3.xml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customXml" Target="../../customXml/item2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487420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284714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40" y="1752600"/>
            <a:ext cx="6923320" cy="466963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2" name="Rounded Rectangle 1"/>
          <p:cNvSpPr/>
          <p:nvPr/>
        </p:nvSpPr>
        <p:spPr>
          <a:xfrm>
            <a:off x="2174420" y="266700"/>
            <a:ext cx="4109360" cy="1202871"/>
          </a:xfrm>
          <a:prstGeom prst="roundRect">
            <a:avLst/>
          </a:prstGeom>
          <a:solidFill>
            <a:schemeClr val="accent3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0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04800" y="457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:\Users\Doel-1612i3\Desktop\parvin\parvin\f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55960" y="189935"/>
            <a:ext cx="2569184" cy="22430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12700">
            <a:solidFill>
              <a:schemeClr val="tx1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TextBox 3"/>
          <p:cNvSpPr txBox="1"/>
          <p:nvPr/>
        </p:nvSpPr>
        <p:spPr>
          <a:xfrm>
            <a:off x="495301" y="838200"/>
            <a:ext cx="1066800" cy="70788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কমল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10943" y="859971"/>
            <a:ext cx="1600200" cy="70788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পদ্ম ফুল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960" y="3214143"/>
            <a:ext cx="2667000" cy="2753220"/>
          </a:xfrm>
          <a:prstGeom prst="rect">
            <a:avLst/>
          </a:prstGeom>
          <a:ln w="57150">
            <a:solidFill>
              <a:srgbClr val="00206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08215" y="4393635"/>
            <a:ext cx="1752600" cy="83099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ধেনু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15743" y="4393124"/>
            <a:ext cx="1295400" cy="8309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গরু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1487" y="2542712"/>
            <a:ext cx="6063343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কমল বনে কাটব সাঁতার-খেলব তাই তাই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6099210"/>
            <a:ext cx="4806043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বাজিয়ে বেণু চরিয়ে ধেনু রাখাল ফিরে ঘরে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31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00100" y="624808"/>
            <a:ext cx="1219200" cy="8309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নীর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23110" y="815305"/>
            <a:ext cx="3048000" cy="8309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পানি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966361" y="2536683"/>
            <a:ext cx="2057400" cy="1235214"/>
          </a:xfrm>
          <a:prstGeom prst="ellipse">
            <a:avLst/>
          </a:prstGeom>
          <a:solidFill>
            <a:srgbClr val="FF0000"/>
          </a:solidFill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53786" y="2884714"/>
            <a:ext cx="1932214" cy="70788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লোহিত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45629" y="2947461"/>
            <a:ext cx="2133600" cy="7078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লাল রং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124" name="Picture 4" descr="C:\Users\Doel-1612i3\Desktop\f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684" y="4528458"/>
            <a:ext cx="1812471" cy="161064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33400" y="5050580"/>
            <a:ext cx="1752600" cy="7078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বেণু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48400" y="5050423"/>
            <a:ext cx="1905000" cy="707886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বাঁশি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817904"/>
            <a:ext cx="701040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ছায়ায় ঘেরা শীতল নীরে রক্ত কমল হাসে।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6603" y="3864432"/>
            <a:ext cx="7214507" cy="58477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দিনের শেষে লোহিত বেশে বিশ্ব যবে সাজে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9700" y="6244577"/>
            <a:ext cx="655320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বাজিয়ে বেণু চরিয়ে ধেনু রাখাল ফিরে ঘরে</a:t>
            </a:r>
            <a:endParaRPr lang="en-US" dirty="0"/>
          </a:p>
        </p:txBody>
      </p:sp>
      <p:pic>
        <p:nvPicPr>
          <p:cNvPr id="1026" name="Picture 2" descr="C:\Users\Doel-1612i3\Desktop\parvin\parvin\f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383" y="202745"/>
            <a:ext cx="2466975" cy="1486385"/>
          </a:xfrm>
          <a:prstGeom prst="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075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3" grpId="0" animBg="1"/>
      <p:bldP spid="4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638800" cy="1524000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8229600" cy="1371600"/>
          </a:xfrm>
          <a:ln w="571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১। কবিতায় পল্লি প্রকৃতির যে সৌন্দর্য ফুটে উঠেছে তা বর্ননা কর।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59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609600"/>
            <a:ext cx="3581400" cy="1630362"/>
          </a:xfrm>
          <a:ln w="38100">
            <a:noFill/>
          </a:ln>
        </p:spPr>
        <p:txBody>
          <a:bodyPr>
            <a:no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মূল্যায়নঃ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286000"/>
          </a:xfrm>
          <a:ln w="28575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কবির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দু’টি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কাব্য পাঠ্য কী কী?</a:t>
            </a: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কখন ডাহুক ডাকে? সেই সময়ের সংক্ষিপ্ত বর্ননা দাও।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69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6702"/>
            <a:ext cx="3733800" cy="1714497"/>
          </a:xfrm>
        </p:spPr>
        <p:txBody>
          <a:bodyPr>
            <a:noAutofit/>
          </a:bodyPr>
          <a:lstStyle/>
          <a:p>
            <a:pPr algn="l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600" dirty="0" smtClean="0">
                <a:latin typeface="NikoshBAN" pitchFamily="2" charset="0"/>
                <a:cs typeface="NikoshBAN" pitchFamily="2" charset="0"/>
              </a:rPr>
            </a:b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বাড়ীর কাজঃ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800" dirty="0" smtClean="0">
                <a:latin typeface="NikoshBAN" pitchFamily="2" charset="0"/>
                <a:cs typeface="NikoshBAN" pitchFamily="2" charset="0"/>
              </a:rPr>
            </a:b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bn-BD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১। নিমন্ত্রন কবিতায় কবি কাকে এবং কেন তাঁর গ্রামে আসার আহবান জানিয়েছেন তা বিশ্লেষন কর।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8" name="Picture 2" descr="C:\Users\Doel-1612i3\Desktop\f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6703"/>
            <a:ext cx="374332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99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4638"/>
            <a:ext cx="3886200" cy="1554162"/>
          </a:xfrm>
        </p:spPr>
        <p:txBody>
          <a:bodyPr>
            <a:no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-1612i3\Desktop\Batch- 56\কচুরি পানা ফল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07" y="1676400"/>
            <a:ext cx="7494269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62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762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আমার নামঃ মোঃ সাখাওয়াৎ  হোসেন </a:t>
            </a:r>
          </a:p>
          <a:p>
            <a:pPr marL="0" indent="0">
              <a:buNone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সহকারী শিক্ষক কম্পিউটার</a:t>
            </a:r>
          </a:p>
          <a:p>
            <a:pPr marL="0" indent="0">
              <a:buNone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প্রতিষ্ঠানের নামঃ পলাশ বাড়ী জব্বারিয়া ফাজিল মাদ্রাসা </a:t>
            </a:r>
          </a:p>
          <a:p>
            <a:pPr marL="0" indent="0">
              <a:buNone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চিরিরবন্দর, দিনাজপুর।</a:t>
            </a:r>
          </a:p>
          <a:p>
            <a:pPr marL="0" indent="0">
              <a:buNone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বিষয়ঃ বাংলা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১ম পত্র</a:t>
            </a:r>
          </a:p>
          <a:p>
            <a:pPr marL="0" indent="0">
              <a:buNone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শ্রেনীঃ অষ্টম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141514"/>
            <a:ext cx="3200400" cy="13062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8534400" y="794657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983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-1612i3\Desktop\f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74174"/>
            <a:ext cx="4905865" cy="3660530"/>
          </a:xfrm>
          <a:prstGeom prst="rect">
            <a:avLst/>
          </a:prstGeom>
          <a:noFill/>
          <a:ln w="9525">
            <a:noFill/>
          </a:ln>
          <a:extLst/>
        </p:spPr>
      </p:pic>
      <p:pic>
        <p:nvPicPr>
          <p:cNvPr id="1027" name="Picture 3" descr="C:\Users\Doel-1612i3\Desktop\f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3962400"/>
            <a:ext cx="4905865" cy="2682697"/>
          </a:xfrm>
          <a:prstGeom prst="rect">
            <a:avLst/>
          </a:prstGeom>
          <a:ln w="12700" cap="sq" cmpd="thickThin">
            <a:solidFill>
              <a:schemeClr val="tx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15000" y="1300857"/>
            <a:ext cx="289560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গ্রামীন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জনপদ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67400" y="4855057"/>
            <a:ext cx="1905000" cy="58477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গ্রাম্য খেলা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0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-1612i3\Desktop\f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14" y="381000"/>
            <a:ext cx="8122171" cy="5385352"/>
          </a:xfrm>
          <a:prstGeom prst="rect">
            <a:avLst/>
          </a:prstGeom>
          <a:ln w="28575" cap="sq" cmpd="thickThin">
            <a:solidFill>
              <a:schemeClr val="tx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38400" y="6175254"/>
            <a:ext cx="3810000" cy="5847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শ্যামল ছায়ায় ঘেরা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গ্রাম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63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848600" cy="19050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13800" dirty="0" smtClean="0">
                <a:ln>
                  <a:solidFill>
                    <a:srgbClr val="002060"/>
                  </a:solidFill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শিরোনামঃ</a:t>
            </a:r>
            <a:endParaRPr lang="en-US" sz="13800" dirty="0">
              <a:ln>
                <a:solidFill>
                  <a:srgbClr val="002060"/>
                </a:solidFill>
              </a:ln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44963"/>
          </a:xfrm>
          <a:ln w="762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bn-BD" sz="19900" dirty="0" smtClean="0">
                <a:ln>
                  <a:solidFill>
                    <a:srgbClr val="C00000"/>
                  </a:solidFill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“নিমন্ত্রন”</a:t>
            </a:r>
          </a:p>
          <a:p>
            <a:pPr marL="0" indent="0" algn="r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আশরাফ সিদ্দিকী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13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88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5135"/>
            <a:ext cx="8229600" cy="4525963"/>
          </a:xfrm>
          <a:ln w="571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 –</a:t>
            </a:r>
          </a:p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কবির পরিচিতি বলতে পারবে।</a:t>
            </a:r>
          </a:p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কবিতাটির শুদ্ধ উচ্চারনে পড়তে পারবে।</a:t>
            </a:r>
          </a:p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 নতুন শব্দের অর্থ ও বাক্য রচনা করতে পারবে।</a:t>
            </a:r>
          </a:p>
          <a:p>
            <a:pPr marL="0" indent="0"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৪। কবিতার মূলভাব ব্যাখ্যা করতে পারবে।</a:t>
            </a:r>
          </a:p>
          <a:p>
            <a:pPr marL="0" indent="0">
              <a:buNone/>
            </a:pP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17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34878"/>
            <a:ext cx="8305800" cy="507831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কবি পরিচিতিঃ আশরাফ সিদ্দিকী টাঙ্গাইল জেলার নাগবাড়িতে ১৯২৭ খৃঃ ১মার্চ জন্ম গ্রহন করেন। তিনি বাংলা একাডেমীর মহাপরিচালক পদে চাকরি করেন। তাঁর লেখা বই গুলো হলো – কবিতা- ‘তালেব মাষ্টার, ‘সাত ভাই চম্পা’, ‘বিষ কন্যা’, তিরিশ বসন্তের ফুল’, কুঁচ বরনের কন্যে’,ইত্যাদি। তাঁর গল্পের বইঃ ‘রাবেয়া আপা’। শিশু সাহিত্যে তাঁর অবদান- ‘কাগজের নৌকা’, আমার দেশের রুপকাহিনী’। প্রবন্ধ- ‘লোক সাহিত্য’, কিংবদন্তির বাংলা’, ‘শুভ নববর্ষ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’, লোকায়ত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বাংলা’।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6" y="3810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শিখন-শেখানো কার্যক্রমঃ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2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264" y="4800600"/>
            <a:ext cx="4343401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আমার বাড়ির গাঁয়ের পথে সবুজ মাঠের ধারে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66552" y="4785250"/>
            <a:ext cx="4452259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অদূর বনের হাতছানি ভাই মন যে সদাই কাড়ে!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2" descr="C:\Users\Doel-1612i3\Desktop\f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06" y="199256"/>
            <a:ext cx="4148519" cy="4069952"/>
          </a:xfrm>
          <a:prstGeom prst="rect">
            <a:avLst/>
          </a:prstGeom>
          <a:ln w="28575" cap="sq" cmpd="thickThin">
            <a:solidFill>
              <a:schemeClr val="tx1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Doel-1612i3\Desktop\Batch- 56\5219846803_f6dbace12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556" y="199256"/>
            <a:ext cx="4354256" cy="4069952"/>
          </a:xfrm>
          <a:prstGeom prst="rect">
            <a:avLst/>
          </a:prstGeom>
          <a:ln w="381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39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oel-1612i3\Desktop\parvin\rc20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" r="-1" b="18462"/>
          <a:stretch/>
        </p:blipFill>
        <p:spPr bwMode="auto">
          <a:xfrm>
            <a:off x="511629" y="206838"/>
            <a:ext cx="8289471" cy="4822362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5181600"/>
            <a:ext cx="8289471" cy="1537138"/>
          </a:xfrm>
          <a:prstGeom prst="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সকাল সাঁঝে আপন কাজে রাখাল গেয়ে যায়-</a:t>
            </a:r>
          </a:p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হাওয়ায় দুলি ধানের শিষে ডাক দে বলে আয়!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63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ayout>
  <Type>Drawing</Type>
  <ChoicesCount>0</ChoicesCount>
  <Orientation>Left</Orientation>
</Layout>
</file>

<file path=customXml/item2.xml><?xml version="1.0" encoding="utf-8"?>
<Layout>
  <Type>Drawing</Type>
  <ChoicesCount>0</ChoicesCount>
  <Orientation>Left</Orientation>
</Layout>
</file>

<file path=customXml/item3.xml><?xml version="1.0" encoding="utf-8"?>
<Layout>
  <Type>Drawing</Type>
  <ChoicesCount>0</ChoicesCount>
  <Orientation>Left</Orientation>
</Layout>
</file>

<file path=customXml/itemProps1.xml><?xml version="1.0" encoding="utf-8"?>
<ds:datastoreItem xmlns:ds="http://schemas.openxmlformats.org/officeDocument/2006/customXml" ds:itemID="{4F4CE8FC-0392-4B51-B604-4EC6431FFD4D}">
  <ds:schemaRefs/>
</ds:datastoreItem>
</file>

<file path=customXml/itemProps2.xml><?xml version="1.0" encoding="utf-8"?>
<ds:datastoreItem xmlns:ds="http://schemas.openxmlformats.org/officeDocument/2006/customXml" ds:itemID="{B3E3B354-111E-4BFA-83AA-09D8DA5CAB5B}">
  <ds:schemaRefs/>
</ds:datastoreItem>
</file>

<file path=customXml/itemProps3.xml><?xml version="1.0" encoding="utf-8"?>
<ds:datastoreItem xmlns:ds="http://schemas.openxmlformats.org/officeDocument/2006/customXml" ds:itemID="{2582E290-86A9-413B-8BCA-11DA1146168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307</Words>
  <Application>Microsoft Office PowerPoint</Application>
  <PresentationFormat>On-screen Show (4:3)</PresentationFormat>
  <Paragraphs>55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শিরোনামঃ</vt:lpstr>
      <vt:lpstr>শিখনফলঃ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কাজঃ</vt:lpstr>
      <vt:lpstr>মূল্যায়নঃ </vt:lpstr>
      <vt:lpstr> বাড়ীর কাজঃ  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122</cp:revision>
  <dcterms:created xsi:type="dcterms:W3CDTF">2006-08-16T00:00:00Z</dcterms:created>
  <dcterms:modified xsi:type="dcterms:W3CDTF">2013-10-07T06:40:19Z</dcterms:modified>
</cp:coreProperties>
</file>