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87" r:id="rId3"/>
    <p:sldId id="275" r:id="rId4"/>
    <p:sldId id="282" r:id="rId5"/>
    <p:sldId id="258" r:id="rId6"/>
    <p:sldId id="288" r:id="rId7"/>
    <p:sldId id="284" r:id="rId8"/>
    <p:sldId id="280" r:id="rId9"/>
    <p:sldId id="286" r:id="rId10"/>
    <p:sldId id="262" r:id="rId11"/>
    <p:sldId id="263" r:id="rId12"/>
    <p:sldId id="264" r:id="rId13"/>
    <p:sldId id="266" r:id="rId14"/>
    <p:sldId id="289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336600"/>
    <a:srgbClr val="00FF00"/>
    <a:srgbClr val="FFFF00"/>
    <a:srgbClr val="CC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A90CB-C5CF-4953-922B-E909308F00D7}" type="doc">
      <dgm:prSet loTypeId="urn:microsoft.com/office/officeart/2005/8/layout/radial1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F77A07-4C0A-4345-8D92-21570F4F932E}">
      <dgm:prSet phldrT="[Text]"/>
      <dgm:spPr/>
      <dgm:t>
        <a:bodyPr/>
        <a:lstStyle/>
        <a:p>
          <a:r>
            <a:rPr lang="bn-BD" b="1" dirty="0" smtClean="0">
              <a:ln w="1143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রাষ্ট্রের উপাদান ৪ টি</a:t>
          </a:r>
          <a:endParaRPr lang="en-US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F047438B-28DA-4819-8FC5-C7FE3E29C753}" type="parTrans" cxnId="{46AD71CE-83DE-4315-8AA1-3EE9AD77E250}">
      <dgm:prSet/>
      <dgm:spPr/>
      <dgm:t>
        <a:bodyPr/>
        <a:lstStyle/>
        <a:p>
          <a:endParaRPr lang="en-US"/>
        </a:p>
      </dgm:t>
    </dgm:pt>
    <dgm:pt modelId="{EB4BAE80-BFF8-4586-BBD4-870856988949}" type="sibTrans" cxnId="{46AD71CE-83DE-4315-8AA1-3EE9AD77E250}">
      <dgm:prSet/>
      <dgm:spPr/>
      <dgm:t>
        <a:bodyPr/>
        <a:lstStyle/>
        <a:p>
          <a:endParaRPr lang="en-US"/>
        </a:p>
      </dgm:t>
    </dgm:pt>
    <dgm:pt modelId="{A7D4310E-90DC-4554-93D6-F290DAEE74FB}">
      <dgm:prSet phldrT="[Text]"/>
      <dgm:spPr/>
      <dgm:t>
        <a:bodyPr/>
        <a:lstStyle/>
        <a:p>
          <a:r>
            <a:rPr lang="bn-BD" b="1" dirty="0" smtClean="0">
              <a:ln w="17780" cmpd="sng"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নির্দিষ্ট ভূ-খণ্ড</a:t>
          </a:r>
          <a:endParaRPr lang="en-US" dirty="0">
            <a:solidFill>
              <a:srgbClr val="FFFF00"/>
            </a:solidFill>
          </a:endParaRPr>
        </a:p>
      </dgm:t>
    </dgm:pt>
    <dgm:pt modelId="{E474EBE9-3BBB-408C-82D9-834201E3E3BA}" type="parTrans" cxnId="{2098D471-A3D0-48DB-9ABF-97EC3628ACD0}">
      <dgm:prSet/>
      <dgm:spPr/>
      <dgm:t>
        <a:bodyPr/>
        <a:lstStyle/>
        <a:p>
          <a:endParaRPr lang="en-US"/>
        </a:p>
      </dgm:t>
    </dgm:pt>
    <dgm:pt modelId="{F09A3840-BF58-417E-B304-EC87883CABCE}" type="sibTrans" cxnId="{2098D471-A3D0-48DB-9ABF-97EC3628ACD0}">
      <dgm:prSet/>
      <dgm:spPr/>
      <dgm:t>
        <a:bodyPr/>
        <a:lstStyle/>
        <a:p>
          <a:endParaRPr lang="en-US"/>
        </a:p>
      </dgm:t>
    </dgm:pt>
    <dgm:pt modelId="{9C990382-3DFF-409D-9E54-3E01A2FAF746}">
      <dgm:prSet phldrT="[Text]"/>
      <dgm:spPr/>
      <dgm:t>
        <a:bodyPr/>
        <a:lstStyle/>
        <a:p>
          <a:r>
            <a:rPr lang="bn-BD" b="1" dirty="0" smtClean="0">
              <a:ln w="17780" cmpd="sng"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জনসমষ্টি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00B8606E-5618-4622-B86F-AD0DEB1628BD}" type="parTrans" cxnId="{821B09C8-FFA5-4078-B598-D182BD75AA7A}">
      <dgm:prSet/>
      <dgm:spPr/>
      <dgm:t>
        <a:bodyPr/>
        <a:lstStyle/>
        <a:p>
          <a:endParaRPr lang="en-US"/>
        </a:p>
      </dgm:t>
    </dgm:pt>
    <dgm:pt modelId="{24A95402-53C6-4B9D-A113-CB3747509C3C}" type="sibTrans" cxnId="{821B09C8-FFA5-4078-B598-D182BD75AA7A}">
      <dgm:prSet/>
      <dgm:spPr/>
      <dgm:t>
        <a:bodyPr/>
        <a:lstStyle/>
        <a:p>
          <a:endParaRPr lang="en-US"/>
        </a:p>
      </dgm:t>
    </dgm:pt>
    <dgm:pt modelId="{2E411DC7-AA88-4E5F-848F-BE9E555415FC}">
      <dgm:prSet phldrT="[Text]"/>
      <dgm:spPr/>
      <dgm:t>
        <a:bodyPr/>
        <a:lstStyle/>
        <a:p>
          <a:r>
            <a:rPr lang="bn-BD" b="1" dirty="0" smtClean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সরকার</a:t>
          </a:r>
          <a:endParaRPr lang="en-US" dirty="0">
            <a:solidFill>
              <a:srgbClr val="CC0066"/>
            </a:solidFill>
          </a:endParaRPr>
        </a:p>
      </dgm:t>
    </dgm:pt>
    <dgm:pt modelId="{FDA5CD0E-632B-47E5-A38C-4E0DE1A55661}" type="parTrans" cxnId="{DF9CDF3F-B360-46B0-A3C9-4E30E39DFF59}">
      <dgm:prSet/>
      <dgm:spPr/>
      <dgm:t>
        <a:bodyPr/>
        <a:lstStyle/>
        <a:p>
          <a:endParaRPr lang="en-US"/>
        </a:p>
      </dgm:t>
    </dgm:pt>
    <dgm:pt modelId="{6C13F75D-1C5D-4054-97A4-AC1854E74E0B}" type="sibTrans" cxnId="{DF9CDF3F-B360-46B0-A3C9-4E30E39DFF59}">
      <dgm:prSet/>
      <dgm:spPr/>
      <dgm:t>
        <a:bodyPr/>
        <a:lstStyle/>
        <a:p>
          <a:endParaRPr lang="en-US"/>
        </a:p>
      </dgm:t>
    </dgm:pt>
    <dgm:pt modelId="{CC3FE89A-DFD3-4E12-9C7C-AF270D41E58C}">
      <dgm:prSet phldrT="[Text]"/>
      <dgm:spPr/>
      <dgm:t>
        <a:bodyPr/>
        <a:lstStyle/>
        <a:p>
          <a:r>
            <a:rPr lang="bn-BD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সার্বভৌমত্ব</a:t>
          </a:r>
          <a:endParaRPr lang="en-US" dirty="0">
            <a:solidFill>
              <a:srgbClr val="7030A0"/>
            </a:solidFill>
          </a:endParaRPr>
        </a:p>
      </dgm:t>
    </dgm:pt>
    <dgm:pt modelId="{12B558AD-1515-47A3-821B-1464D301724F}" type="parTrans" cxnId="{F10D70D2-974D-4632-915E-CCB1ED01A2E4}">
      <dgm:prSet/>
      <dgm:spPr/>
      <dgm:t>
        <a:bodyPr/>
        <a:lstStyle/>
        <a:p>
          <a:endParaRPr lang="en-US"/>
        </a:p>
      </dgm:t>
    </dgm:pt>
    <dgm:pt modelId="{75A5C9B3-2806-4BCA-969B-C4D8656359F3}" type="sibTrans" cxnId="{F10D70D2-974D-4632-915E-CCB1ED01A2E4}">
      <dgm:prSet/>
      <dgm:spPr/>
      <dgm:t>
        <a:bodyPr/>
        <a:lstStyle/>
        <a:p>
          <a:endParaRPr lang="en-US"/>
        </a:p>
      </dgm:t>
    </dgm:pt>
    <dgm:pt modelId="{F1EC22CD-C09D-46BC-BF0B-BC3803E23367}" type="pres">
      <dgm:prSet presAssocID="{BCDA90CB-C5CF-4953-922B-E909308F00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73CDDD-F6C7-45EE-9AFD-E2CDAC2265C4}" type="pres">
      <dgm:prSet presAssocID="{DAF77A07-4C0A-4345-8D92-21570F4F932E}" presName="centerShape" presStyleLbl="node0" presStyleIdx="0" presStyleCnt="1"/>
      <dgm:spPr/>
      <dgm:t>
        <a:bodyPr/>
        <a:lstStyle/>
        <a:p>
          <a:endParaRPr lang="en-US"/>
        </a:p>
      </dgm:t>
    </dgm:pt>
    <dgm:pt modelId="{2ADA23F0-BE88-4BAA-99C3-C521F74A6591}" type="pres">
      <dgm:prSet presAssocID="{E474EBE9-3BBB-408C-82D9-834201E3E3BA}" presName="Name9" presStyleLbl="parChTrans1D2" presStyleIdx="0" presStyleCnt="4"/>
      <dgm:spPr/>
      <dgm:t>
        <a:bodyPr/>
        <a:lstStyle/>
        <a:p>
          <a:endParaRPr lang="en-US"/>
        </a:p>
      </dgm:t>
    </dgm:pt>
    <dgm:pt modelId="{87A4AA62-BC63-4BF5-807E-34F7C49B496A}" type="pres">
      <dgm:prSet presAssocID="{E474EBE9-3BBB-408C-82D9-834201E3E3B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EED32C45-1EF2-423E-83FF-935C9E8989C4}" type="pres">
      <dgm:prSet presAssocID="{A7D4310E-90DC-4554-93D6-F290DAEE74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714EC-8398-4CD9-BFF1-88FF5D7A1D52}" type="pres">
      <dgm:prSet presAssocID="{00B8606E-5618-4622-B86F-AD0DEB1628BD}" presName="Name9" presStyleLbl="parChTrans1D2" presStyleIdx="1" presStyleCnt="4"/>
      <dgm:spPr/>
      <dgm:t>
        <a:bodyPr/>
        <a:lstStyle/>
        <a:p>
          <a:endParaRPr lang="en-US"/>
        </a:p>
      </dgm:t>
    </dgm:pt>
    <dgm:pt modelId="{D80948CB-3E54-4635-9CEF-97729FFF6249}" type="pres">
      <dgm:prSet presAssocID="{00B8606E-5618-4622-B86F-AD0DEB1628B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95ABD4B-BA1D-4E13-B972-A8FA543C0D0F}" type="pres">
      <dgm:prSet presAssocID="{9C990382-3DFF-409D-9E54-3E01A2FAF7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659F7-22A8-4E8A-9ABF-5EE8ED971850}" type="pres">
      <dgm:prSet presAssocID="{FDA5CD0E-632B-47E5-A38C-4E0DE1A55661}" presName="Name9" presStyleLbl="parChTrans1D2" presStyleIdx="2" presStyleCnt="4"/>
      <dgm:spPr/>
      <dgm:t>
        <a:bodyPr/>
        <a:lstStyle/>
        <a:p>
          <a:endParaRPr lang="en-US"/>
        </a:p>
      </dgm:t>
    </dgm:pt>
    <dgm:pt modelId="{9C648059-5E36-4784-841A-C8323C620089}" type="pres">
      <dgm:prSet presAssocID="{FDA5CD0E-632B-47E5-A38C-4E0DE1A5566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2FCD357-3902-4AB0-A203-8B0D3078E2B6}" type="pres">
      <dgm:prSet presAssocID="{2E411DC7-AA88-4E5F-848F-BE9E555415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F7824-1B52-4AD9-95C2-5B23946B33D8}" type="pres">
      <dgm:prSet presAssocID="{12B558AD-1515-47A3-821B-1464D301724F}" presName="Name9" presStyleLbl="parChTrans1D2" presStyleIdx="3" presStyleCnt="4"/>
      <dgm:spPr/>
      <dgm:t>
        <a:bodyPr/>
        <a:lstStyle/>
        <a:p>
          <a:endParaRPr lang="en-US"/>
        </a:p>
      </dgm:t>
    </dgm:pt>
    <dgm:pt modelId="{35C6683E-CC35-4FEB-8DC5-CCA9DE15AAE1}" type="pres">
      <dgm:prSet presAssocID="{12B558AD-1515-47A3-821B-1464D301724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110F533-05C4-4D4E-A2A9-E681A0A3E30F}" type="pres">
      <dgm:prSet presAssocID="{CC3FE89A-DFD3-4E12-9C7C-AF270D41E58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78895F-6DE7-4D1F-AC87-2825FCF4B72C}" type="presOf" srcId="{2E411DC7-AA88-4E5F-848F-BE9E555415FC}" destId="{A2FCD357-3902-4AB0-A203-8B0D3078E2B6}" srcOrd="0" destOrd="0" presId="urn:microsoft.com/office/officeart/2005/8/layout/radial1"/>
    <dgm:cxn modelId="{F10D70D2-974D-4632-915E-CCB1ED01A2E4}" srcId="{DAF77A07-4C0A-4345-8D92-21570F4F932E}" destId="{CC3FE89A-DFD3-4E12-9C7C-AF270D41E58C}" srcOrd="3" destOrd="0" parTransId="{12B558AD-1515-47A3-821B-1464D301724F}" sibTransId="{75A5C9B3-2806-4BCA-969B-C4D8656359F3}"/>
    <dgm:cxn modelId="{DF9CDF3F-B360-46B0-A3C9-4E30E39DFF59}" srcId="{DAF77A07-4C0A-4345-8D92-21570F4F932E}" destId="{2E411DC7-AA88-4E5F-848F-BE9E555415FC}" srcOrd="2" destOrd="0" parTransId="{FDA5CD0E-632B-47E5-A38C-4E0DE1A55661}" sibTransId="{6C13F75D-1C5D-4054-97A4-AC1854E74E0B}"/>
    <dgm:cxn modelId="{EF8521CC-5D17-4CE3-A101-EE26C126988B}" type="presOf" srcId="{12B558AD-1515-47A3-821B-1464D301724F}" destId="{263F7824-1B52-4AD9-95C2-5B23946B33D8}" srcOrd="0" destOrd="0" presId="urn:microsoft.com/office/officeart/2005/8/layout/radial1"/>
    <dgm:cxn modelId="{7F982087-9103-4541-9C72-16EAA526DDBB}" type="presOf" srcId="{00B8606E-5618-4622-B86F-AD0DEB1628BD}" destId="{D80948CB-3E54-4635-9CEF-97729FFF6249}" srcOrd="1" destOrd="0" presId="urn:microsoft.com/office/officeart/2005/8/layout/radial1"/>
    <dgm:cxn modelId="{B9646A62-4499-4785-AAC0-6968CC556FFB}" type="presOf" srcId="{12B558AD-1515-47A3-821B-1464D301724F}" destId="{35C6683E-CC35-4FEB-8DC5-CCA9DE15AAE1}" srcOrd="1" destOrd="0" presId="urn:microsoft.com/office/officeart/2005/8/layout/radial1"/>
    <dgm:cxn modelId="{04C64CDC-BF09-48F8-BF0E-1F6DE4AD32D3}" type="presOf" srcId="{FDA5CD0E-632B-47E5-A38C-4E0DE1A55661}" destId="{A35659F7-22A8-4E8A-9ABF-5EE8ED971850}" srcOrd="0" destOrd="0" presId="urn:microsoft.com/office/officeart/2005/8/layout/radial1"/>
    <dgm:cxn modelId="{5DA6C668-5272-4477-AD53-AC13A0BD88CB}" type="presOf" srcId="{00B8606E-5618-4622-B86F-AD0DEB1628BD}" destId="{249714EC-8398-4CD9-BFF1-88FF5D7A1D52}" srcOrd="0" destOrd="0" presId="urn:microsoft.com/office/officeart/2005/8/layout/radial1"/>
    <dgm:cxn modelId="{C8C04124-8EF5-4C76-95A4-9CF9D911B90D}" type="presOf" srcId="{E474EBE9-3BBB-408C-82D9-834201E3E3BA}" destId="{87A4AA62-BC63-4BF5-807E-34F7C49B496A}" srcOrd="1" destOrd="0" presId="urn:microsoft.com/office/officeart/2005/8/layout/radial1"/>
    <dgm:cxn modelId="{821B09C8-FFA5-4078-B598-D182BD75AA7A}" srcId="{DAF77A07-4C0A-4345-8D92-21570F4F932E}" destId="{9C990382-3DFF-409D-9E54-3E01A2FAF746}" srcOrd="1" destOrd="0" parTransId="{00B8606E-5618-4622-B86F-AD0DEB1628BD}" sibTransId="{24A95402-53C6-4B9D-A113-CB3747509C3C}"/>
    <dgm:cxn modelId="{612D3905-0090-4278-9A25-792DD4BEB574}" type="presOf" srcId="{DAF77A07-4C0A-4345-8D92-21570F4F932E}" destId="{0D73CDDD-F6C7-45EE-9AFD-E2CDAC2265C4}" srcOrd="0" destOrd="0" presId="urn:microsoft.com/office/officeart/2005/8/layout/radial1"/>
    <dgm:cxn modelId="{46AD71CE-83DE-4315-8AA1-3EE9AD77E250}" srcId="{BCDA90CB-C5CF-4953-922B-E909308F00D7}" destId="{DAF77A07-4C0A-4345-8D92-21570F4F932E}" srcOrd="0" destOrd="0" parTransId="{F047438B-28DA-4819-8FC5-C7FE3E29C753}" sibTransId="{EB4BAE80-BFF8-4586-BBD4-870856988949}"/>
    <dgm:cxn modelId="{73D8330E-B95A-4125-B449-A3F2B8159C20}" type="presOf" srcId="{CC3FE89A-DFD3-4E12-9C7C-AF270D41E58C}" destId="{2110F533-05C4-4D4E-A2A9-E681A0A3E30F}" srcOrd="0" destOrd="0" presId="urn:microsoft.com/office/officeart/2005/8/layout/radial1"/>
    <dgm:cxn modelId="{A88D7B1A-E11E-4FCC-91AA-789C45C970A6}" type="presOf" srcId="{9C990382-3DFF-409D-9E54-3E01A2FAF746}" destId="{D95ABD4B-BA1D-4E13-B972-A8FA543C0D0F}" srcOrd="0" destOrd="0" presId="urn:microsoft.com/office/officeart/2005/8/layout/radial1"/>
    <dgm:cxn modelId="{14731522-FA80-4734-B25F-EF6781DD1F1E}" type="presOf" srcId="{BCDA90CB-C5CF-4953-922B-E909308F00D7}" destId="{F1EC22CD-C09D-46BC-BF0B-BC3803E23367}" srcOrd="0" destOrd="0" presId="urn:microsoft.com/office/officeart/2005/8/layout/radial1"/>
    <dgm:cxn modelId="{3732138C-2A42-41D1-917C-4C58D15723D1}" type="presOf" srcId="{A7D4310E-90DC-4554-93D6-F290DAEE74FB}" destId="{EED32C45-1EF2-423E-83FF-935C9E8989C4}" srcOrd="0" destOrd="0" presId="urn:microsoft.com/office/officeart/2005/8/layout/radial1"/>
    <dgm:cxn modelId="{AC6F6BEB-FAF0-476D-BE7E-63EC1EE4C2D3}" type="presOf" srcId="{E474EBE9-3BBB-408C-82D9-834201E3E3BA}" destId="{2ADA23F0-BE88-4BAA-99C3-C521F74A6591}" srcOrd="0" destOrd="0" presId="urn:microsoft.com/office/officeart/2005/8/layout/radial1"/>
    <dgm:cxn modelId="{40722E10-AAD1-4D5C-9B72-7553E5703ABD}" type="presOf" srcId="{FDA5CD0E-632B-47E5-A38C-4E0DE1A55661}" destId="{9C648059-5E36-4784-841A-C8323C620089}" srcOrd="1" destOrd="0" presId="urn:microsoft.com/office/officeart/2005/8/layout/radial1"/>
    <dgm:cxn modelId="{2098D471-A3D0-48DB-9ABF-97EC3628ACD0}" srcId="{DAF77A07-4C0A-4345-8D92-21570F4F932E}" destId="{A7D4310E-90DC-4554-93D6-F290DAEE74FB}" srcOrd="0" destOrd="0" parTransId="{E474EBE9-3BBB-408C-82D9-834201E3E3BA}" sibTransId="{F09A3840-BF58-417E-B304-EC87883CABCE}"/>
    <dgm:cxn modelId="{E5D97798-FA5C-4925-9DF3-DDF8798EEFE2}" type="presParOf" srcId="{F1EC22CD-C09D-46BC-BF0B-BC3803E23367}" destId="{0D73CDDD-F6C7-45EE-9AFD-E2CDAC2265C4}" srcOrd="0" destOrd="0" presId="urn:microsoft.com/office/officeart/2005/8/layout/radial1"/>
    <dgm:cxn modelId="{9C407D6E-DBE0-4603-9F2D-CAE775990C20}" type="presParOf" srcId="{F1EC22CD-C09D-46BC-BF0B-BC3803E23367}" destId="{2ADA23F0-BE88-4BAA-99C3-C521F74A6591}" srcOrd="1" destOrd="0" presId="urn:microsoft.com/office/officeart/2005/8/layout/radial1"/>
    <dgm:cxn modelId="{1926C4D5-7E65-47C5-83CE-3471E14D37A2}" type="presParOf" srcId="{2ADA23F0-BE88-4BAA-99C3-C521F74A6591}" destId="{87A4AA62-BC63-4BF5-807E-34F7C49B496A}" srcOrd="0" destOrd="0" presId="urn:microsoft.com/office/officeart/2005/8/layout/radial1"/>
    <dgm:cxn modelId="{27EA5E50-4131-450E-BFB1-87DE311C8CDF}" type="presParOf" srcId="{F1EC22CD-C09D-46BC-BF0B-BC3803E23367}" destId="{EED32C45-1EF2-423E-83FF-935C9E8989C4}" srcOrd="2" destOrd="0" presId="urn:microsoft.com/office/officeart/2005/8/layout/radial1"/>
    <dgm:cxn modelId="{DDC5D12B-062B-41E3-9E84-460C4E547CAF}" type="presParOf" srcId="{F1EC22CD-C09D-46BC-BF0B-BC3803E23367}" destId="{249714EC-8398-4CD9-BFF1-88FF5D7A1D52}" srcOrd="3" destOrd="0" presId="urn:microsoft.com/office/officeart/2005/8/layout/radial1"/>
    <dgm:cxn modelId="{B7D5769F-AD7D-4807-88E7-B3018785F835}" type="presParOf" srcId="{249714EC-8398-4CD9-BFF1-88FF5D7A1D52}" destId="{D80948CB-3E54-4635-9CEF-97729FFF6249}" srcOrd="0" destOrd="0" presId="urn:microsoft.com/office/officeart/2005/8/layout/radial1"/>
    <dgm:cxn modelId="{4B0E77B0-0831-4AE6-9550-D63DF505BD8F}" type="presParOf" srcId="{F1EC22CD-C09D-46BC-BF0B-BC3803E23367}" destId="{D95ABD4B-BA1D-4E13-B972-A8FA543C0D0F}" srcOrd="4" destOrd="0" presId="urn:microsoft.com/office/officeart/2005/8/layout/radial1"/>
    <dgm:cxn modelId="{DFCBAE85-D69C-4F50-AC6F-D70D6667E2BF}" type="presParOf" srcId="{F1EC22CD-C09D-46BC-BF0B-BC3803E23367}" destId="{A35659F7-22A8-4E8A-9ABF-5EE8ED971850}" srcOrd="5" destOrd="0" presId="urn:microsoft.com/office/officeart/2005/8/layout/radial1"/>
    <dgm:cxn modelId="{1F47B197-C5F0-44F4-87AE-8D37882E4765}" type="presParOf" srcId="{A35659F7-22A8-4E8A-9ABF-5EE8ED971850}" destId="{9C648059-5E36-4784-841A-C8323C620089}" srcOrd="0" destOrd="0" presId="urn:microsoft.com/office/officeart/2005/8/layout/radial1"/>
    <dgm:cxn modelId="{933AA30C-06B3-4DEB-B896-764E12E326A2}" type="presParOf" srcId="{F1EC22CD-C09D-46BC-BF0B-BC3803E23367}" destId="{A2FCD357-3902-4AB0-A203-8B0D3078E2B6}" srcOrd="6" destOrd="0" presId="urn:microsoft.com/office/officeart/2005/8/layout/radial1"/>
    <dgm:cxn modelId="{8A5EDFE8-FF1A-4321-986A-60E7D0CC5FB2}" type="presParOf" srcId="{F1EC22CD-C09D-46BC-BF0B-BC3803E23367}" destId="{263F7824-1B52-4AD9-95C2-5B23946B33D8}" srcOrd="7" destOrd="0" presId="urn:microsoft.com/office/officeart/2005/8/layout/radial1"/>
    <dgm:cxn modelId="{3B072B2F-5640-4792-A34E-CF0CD88E1986}" type="presParOf" srcId="{263F7824-1B52-4AD9-95C2-5B23946B33D8}" destId="{35C6683E-CC35-4FEB-8DC5-CCA9DE15AAE1}" srcOrd="0" destOrd="0" presId="urn:microsoft.com/office/officeart/2005/8/layout/radial1"/>
    <dgm:cxn modelId="{C1C34AEF-2939-42E0-9CBB-3C5AF3D50779}" type="presParOf" srcId="{F1EC22CD-C09D-46BC-BF0B-BC3803E23367}" destId="{2110F533-05C4-4D4E-A2A9-E681A0A3E30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22612-6739-4837-92A6-E07531CCD46D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63CCE-1787-44DB-B60A-AA8C9699A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63CCE-1787-44DB-B60A-AA8C9699A9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D6AF-FAA3-4757-AD09-5D0ABF6B2353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56D6AF-FAA3-4757-AD09-5D0ABF6B2353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174902-8B1C-4EF1-913C-68F660D6D8D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.sharifulislam@yahoo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905000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Pic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04799"/>
            <a:ext cx="2743200" cy="3343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5334000"/>
            <a:ext cx="7467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rId3"/>
              </a:rPr>
              <a:t>md.sharifulislam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11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rId3"/>
              </a:rPr>
              <a:t>@yahoo.com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800" dirty="0">
                <a:solidFill>
                  <a:srgbClr val="CCCC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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মোবাইল নং- ০১৭৪৩৯২৭৭৮৮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28194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426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সুজানগর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7200" y="3505200"/>
            <a:ext cx="58336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জাহানারা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কাঞ্চন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286000" y="0"/>
            <a:ext cx="3733800" cy="16764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dson_river_from_bear_mountain_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495800"/>
            <a:ext cx="2971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Left Arrow 7"/>
          <p:cNvSpPr/>
          <p:nvPr/>
        </p:nvSpPr>
        <p:spPr>
          <a:xfrm>
            <a:off x="3962400" y="2133600"/>
            <a:ext cx="1447800" cy="6858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pon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343400"/>
            <a:ext cx="3124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Left Arrow 24"/>
          <p:cNvSpPr/>
          <p:nvPr/>
        </p:nvSpPr>
        <p:spPr>
          <a:xfrm>
            <a:off x="3962400" y="2133600"/>
            <a:ext cx="1447800" cy="6858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3962400" y="2133600"/>
            <a:ext cx="1447800" cy="68580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জলাশয়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3962400" y="2133600"/>
            <a:ext cx="1447800" cy="68580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ond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343400"/>
            <a:ext cx="3124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ocea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4343400"/>
            <a:ext cx="3124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ight Arrow 34"/>
          <p:cNvSpPr/>
          <p:nvPr/>
        </p:nvSpPr>
        <p:spPr>
          <a:xfrm>
            <a:off x="3962400" y="2057400"/>
            <a:ext cx="1600200" cy="762000"/>
          </a:xfrm>
          <a:prstGeom prst="rightArrow">
            <a:avLst>
              <a:gd name="adj1" fmla="val 50000"/>
              <a:gd name="adj2" fmla="val 483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বালুচর</a:t>
            </a:r>
          </a:p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581400" y="4191000"/>
            <a:ext cx="327660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জলভাগ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b_mui_ne_sand_dun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4343400"/>
            <a:ext cx="3124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Sundarban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4343400"/>
            <a:ext cx="3124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Right Arrow 37"/>
          <p:cNvSpPr/>
          <p:nvPr/>
        </p:nvSpPr>
        <p:spPr>
          <a:xfrm>
            <a:off x="3962400" y="2057400"/>
            <a:ext cx="1600200" cy="762000"/>
          </a:xfrm>
          <a:prstGeom prst="rightArrow">
            <a:avLst>
              <a:gd name="adj1" fmla="val 50000"/>
              <a:gd name="adj2" fmla="val 483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বনভূমি</a:t>
            </a:r>
          </a:p>
          <a:p>
            <a:pPr algn="ctr"/>
            <a:endParaRPr lang="en-US" dirty="0"/>
          </a:p>
        </p:txBody>
      </p:sp>
      <p:pic>
        <p:nvPicPr>
          <p:cNvPr id="11" name="Picture 10" descr="Bangladeshi Natural beauty+HD+wallpaper (7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4267200"/>
            <a:ext cx="3124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Right Arrow 36"/>
          <p:cNvSpPr/>
          <p:nvPr/>
        </p:nvSpPr>
        <p:spPr>
          <a:xfrm>
            <a:off x="3962400" y="2057400"/>
            <a:ext cx="1600200" cy="762000"/>
          </a:xfrm>
          <a:prstGeom prst="rightArrow">
            <a:avLst>
              <a:gd name="adj1" fmla="val 50000"/>
              <a:gd name="adj2" fmla="val 4833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চারণভূমি</a:t>
            </a:r>
          </a:p>
          <a:p>
            <a:pPr algn="ctr"/>
            <a:endParaRPr lang="en-US" dirty="0"/>
          </a:p>
        </p:txBody>
      </p:sp>
      <p:pic>
        <p:nvPicPr>
          <p:cNvPr id="5" name="Picture 4" descr="mount-taranak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5200" y="4267200"/>
            <a:ext cx="32004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3505200" y="4191000"/>
            <a:ext cx="3352800" cy="251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স্থলভাগ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962400" y="1981200"/>
            <a:ext cx="1600200" cy="914400"/>
          </a:xfrm>
          <a:prstGeom prst="rightArrow">
            <a:avLst>
              <a:gd name="adj1" fmla="val 50000"/>
              <a:gd name="adj2" fmla="val 4833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পার্বত্যাঞ্চল</a:t>
            </a:r>
          </a:p>
          <a:p>
            <a:pPr algn="ctr"/>
            <a:endParaRPr lang="en-US" dirty="0"/>
          </a:p>
        </p:txBody>
      </p:sp>
      <p:pic>
        <p:nvPicPr>
          <p:cNvPr id="6" name="Picture 5" descr="sky-clouds-3wax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0" y="4233170"/>
            <a:ext cx="3200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Rectangle 39"/>
          <p:cNvSpPr/>
          <p:nvPr/>
        </p:nvSpPr>
        <p:spPr>
          <a:xfrm>
            <a:off x="3848100" y="4267200"/>
            <a:ext cx="3429000" cy="2590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আকাশ ভাগ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149495" y="0"/>
            <a:ext cx="2946505" cy="18962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১.নির্দিষ্ট ভূ-খণ্ড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78" y="4191000"/>
            <a:ext cx="3912855" cy="26757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55 L -0.29583 -0.4277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1111 L -0.3125 -0.42778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1666 L -0.3125 -0.4222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1666 L -0.30834 -0.42223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2222 L -0.32916 -0.4222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375 -0.43889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375 -0.43889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 L 0.21667 -0.43333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3334 -0.42777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0555 L 0.225 -0.42777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1111 L -0.325 1.11111E-6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1111 L -0.32916 -1.11111E-6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5" grpId="0" animBg="1"/>
      <p:bldP spid="35" grpId="1" animBg="1"/>
      <p:bldP spid="30" grpId="0" animBg="1"/>
      <p:bldP spid="38" grpId="0" animBg="1"/>
      <p:bldP spid="38" grpId="1" animBg="1"/>
      <p:bldP spid="37" grpId="0" animBg="1"/>
      <p:bldP spid="37" grpId="1" animBg="1"/>
      <p:bldP spid="31" grpId="0" animBg="1"/>
      <p:bldP spid="39" grpId="0" animBg="1"/>
      <p:bldP spid="39" grpId="1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399"/>
            <a:ext cx="3505200" cy="2726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ight Arrow 12"/>
          <p:cNvSpPr/>
          <p:nvPr/>
        </p:nvSpPr>
        <p:spPr>
          <a:xfrm>
            <a:off x="3886200" y="4419600"/>
            <a:ext cx="1524000" cy="13716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নেপালের জনগণ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886200" y="5486400"/>
            <a:ext cx="1447800" cy="12192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চীনের জনগণ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86200" y="838200"/>
            <a:ext cx="1524000" cy="13716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জনগণ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3810000" y="1905000"/>
            <a:ext cx="1447800" cy="12192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সমবেত জন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" y="4038600"/>
            <a:ext cx="3505200" cy="2667000"/>
            <a:chOff x="228600" y="4038600"/>
            <a:chExt cx="3505200" cy="2667000"/>
          </a:xfrm>
        </p:grpSpPr>
        <p:pic>
          <p:nvPicPr>
            <p:cNvPr id="9" name="Picture 8" descr="rr_china_manyfacesoftherealchina_map.gif"/>
            <p:cNvPicPr>
              <a:picLocks noChangeAspect="1"/>
            </p:cNvPicPr>
            <p:nvPr/>
          </p:nvPicPr>
          <p:blipFill>
            <a:blip r:embed="rId3"/>
            <a:srcRect l="2083" r="2083" b="12550"/>
            <a:stretch>
              <a:fillRect/>
            </a:stretch>
          </p:blipFill>
          <p:spPr>
            <a:xfrm>
              <a:off x="228600" y="4038600"/>
              <a:ext cx="3505200" cy="2667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1447800" y="4114800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অধিক জনসংখ্যা</a:t>
              </a:r>
              <a:endParaRPr lang="en-US" sz="2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86400" y="4016188"/>
            <a:ext cx="3505200" cy="2689412"/>
            <a:chOff x="5486400" y="4016188"/>
            <a:chExt cx="3505200" cy="2689412"/>
          </a:xfrm>
        </p:grpSpPr>
        <p:pic>
          <p:nvPicPr>
            <p:cNvPr id="10" name="Picture 9" descr="nepal-map-montage.jpg"/>
            <p:cNvPicPr>
              <a:picLocks noChangeAspect="1"/>
            </p:cNvPicPr>
            <p:nvPr/>
          </p:nvPicPr>
          <p:blipFill>
            <a:blip r:embed="rId4"/>
            <a:srcRect l="2778" t="3053" r="2778" b="5344"/>
            <a:stretch>
              <a:fillRect/>
            </a:stretch>
          </p:blipFill>
          <p:spPr>
            <a:xfrm>
              <a:off x="5486400" y="4016188"/>
              <a:ext cx="3505200" cy="26894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7620000" y="4343400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স্বল্প জনসংখ্যা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838200"/>
            <a:ext cx="3505200" cy="2667000"/>
            <a:chOff x="5486400" y="838200"/>
            <a:chExt cx="3505200" cy="2667000"/>
          </a:xfrm>
        </p:grpSpPr>
        <p:pic>
          <p:nvPicPr>
            <p:cNvPr id="8" name="Picture 7" descr="picture of map_0001.jpg"/>
            <p:cNvPicPr>
              <a:picLocks noChangeAspect="1"/>
            </p:cNvPicPr>
            <p:nvPr/>
          </p:nvPicPr>
          <p:blipFill>
            <a:blip r:embed="rId5"/>
            <a:srcRect l="24167" r="23150" b="3333"/>
            <a:stretch>
              <a:fillRect/>
            </a:stretch>
          </p:blipFill>
          <p:spPr>
            <a:xfrm>
              <a:off x="5486400" y="896178"/>
              <a:ext cx="3505200" cy="260902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7239000" y="8382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অধিক ঘনত্বের জনসংখ্যা</a:t>
              </a:r>
              <a:endParaRPr lang="en-US" sz="2400" dirty="0"/>
            </a:p>
          </p:txBody>
        </p:sp>
      </p:grpSp>
      <p:sp>
        <p:nvSpPr>
          <p:cNvPr id="17" name="Oval 16"/>
          <p:cNvSpPr/>
          <p:nvPr/>
        </p:nvSpPr>
        <p:spPr>
          <a:xfrm>
            <a:off x="2971800" y="1981200"/>
            <a:ext cx="3581400" cy="3200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জনসমষ্টি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8"/>
          <p:cNvSpPr/>
          <p:nvPr/>
        </p:nvSpPr>
        <p:spPr>
          <a:xfrm>
            <a:off x="3657600" y="914400"/>
            <a:ext cx="1524000" cy="7620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সংসদ ভবন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ational-assembly-of-bangladesh.ourneedz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62200"/>
            <a:ext cx="33528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Left Arrow 14"/>
          <p:cNvSpPr/>
          <p:nvPr/>
        </p:nvSpPr>
        <p:spPr>
          <a:xfrm>
            <a:off x="3657600" y="838200"/>
            <a:ext cx="1524000" cy="8382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আইন সভা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ngladesh_Parliament_Ins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362200"/>
            <a:ext cx="33147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Oval 13"/>
          <p:cNvSpPr/>
          <p:nvPr/>
        </p:nvSpPr>
        <p:spPr>
          <a:xfrm>
            <a:off x="2743200" y="2286000"/>
            <a:ext cx="3429000" cy="2514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 বিভাগ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004 The Supreme Court of Bangladesh 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357668"/>
            <a:ext cx="3352800" cy="2442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ight Arrow 11"/>
          <p:cNvSpPr/>
          <p:nvPr/>
        </p:nvSpPr>
        <p:spPr>
          <a:xfrm>
            <a:off x="3581400" y="457200"/>
            <a:ext cx="1828800" cy="1600200"/>
          </a:xfrm>
          <a:prstGeom prst="rightArrow">
            <a:avLst>
              <a:gd name="adj1" fmla="val 50000"/>
              <a:gd name="adj2" fmla="val 492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হাই কোর্ট</a:t>
            </a:r>
            <a:endParaRPr lang="en-US" sz="2800" dirty="0" smtClean="0"/>
          </a:p>
        </p:txBody>
      </p:sp>
      <p:sp>
        <p:nvSpPr>
          <p:cNvPr id="16" name="Right Arrow 15"/>
          <p:cNvSpPr/>
          <p:nvPr/>
        </p:nvSpPr>
        <p:spPr>
          <a:xfrm>
            <a:off x="3581400" y="304800"/>
            <a:ext cx="1905000" cy="1828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বিচারালয়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Judge Corzine explains court syst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2362200"/>
            <a:ext cx="3319929" cy="2416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2743200" y="2362200"/>
            <a:ext cx="3352800" cy="2514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 বিভাগ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22" descr="2006-11-01__city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362200"/>
            <a:ext cx="32004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Right Arrow 24"/>
          <p:cNvSpPr/>
          <p:nvPr/>
        </p:nvSpPr>
        <p:spPr>
          <a:xfrm>
            <a:off x="3352800" y="5181600"/>
            <a:ext cx="1752600" cy="1295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সচিবালয়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CabinetmeetingatBangladeshSecretaria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2438400"/>
            <a:ext cx="32004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Right Arrow 23"/>
          <p:cNvSpPr/>
          <p:nvPr/>
        </p:nvSpPr>
        <p:spPr>
          <a:xfrm>
            <a:off x="3352800" y="5181600"/>
            <a:ext cx="1752600" cy="1295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মন্ত্রী সভা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67000" y="2438400"/>
            <a:ext cx="3352800" cy="2438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 বিভাগ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" name="Picture 40" descr="752_melbourne_florists.jpg"/>
          <p:cNvPicPr>
            <a:picLocks noChangeAspect="1"/>
          </p:cNvPicPr>
          <p:nvPr/>
        </p:nvPicPr>
        <p:blipFill>
          <a:blip r:embed="rId8"/>
          <a:srcRect l="6000" t="6000" r="8000" b="26000"/>
          <a:stretch>
            <a:fillRect/>
          </a:stretch>
        </p:blipFill>
        <p:spPr>
          <a:xfrm>
            <a:off x="2743200" y="2362200"/>
            <a:ext cx="3352800" cy="2558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0" name="Group 39"/>
          <p:cNvGrpSpPr/>
          <p:nvPr/>
        </p:nvGrpSpPr>
        <p:grpSpPr>
          <a:xfrm>
            <a:off x="2590800" y="2324100"/>
            <a:ext cx="3581400" cy="2552700"/>
            <a:chOff x="2514600" y="2400300"/>
            <a:chExt cx="3581400" cy="2552700"/>
          </a:xfrm>
        </p:grpSpPr>
        <p:sp>
          <p:nvSpPr>
            <p:cNvPr id="11" name="Oval 10"/>
            <p:cNvSpPr/>
            <p:nvPr/>
          </p:nvSpPr>
          <p:spPr>
            <a:xfrm>
              <a:off x="2590800" y="2400300"/>
              <a:ext cx="3505200" cy="2552700"/>
            </a:xfrm>
            <a:prstGeom prst="ellipse">
              <a:avLst/>
            </a:prstGeom>
            <a:solidFill>
              <a:srgbClr val="CCFF99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৩.সরকার</a:t>
              </a:r>
              <a:endPara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2514600" y="2895600"/>
              <a:ext cx="304800" cy="228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638800" y="4572000"/>
              <a:ext cx="304800" cy="228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410200" y="2743200"/>
              <a:ext cx="304800" cy="228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222 L -0.29167 -0.255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2 L -0.28959 -0.2555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2223 L -0.30417 -0.2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57 L 0.325 -0.2324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1 0.01273 L 0.30486 -0.2300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3375 -0.2444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111 L 0.34167 0.2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1 L 0.33334 0.23889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111 L 0.34167 0.23334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  <p:bldP spid="14" grpId="0" animBg="1"/>
      <p:bldP spid="12" grpId="0" animBg="1"/>
      <p:bldP spid="12" grpId="1" animBg="1"/>
      <p:bldP spid="16" grpId="0" build="allAtOnce" animBg="1"/>
      <p:bldP spid="16" grpId="1" build="allAtOnce" animBg="1"/>
      <p:bldP spid="17" grpId="0" animBg="1"/>
      <p:bldP spid="25" grpId="0" animBg="1"/>
      <p:bldP spid="25" grpId="1" animBg="1"/>
      <p:bldP spid="24" grpId="0" animBg="1"/>
      <p:bldP spid="24" grpId="1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ngladesh_Army_Lady_Offr_in_Small_Arms_Firing.jpg"/>
          <p:cNvPicPr>
            <a:picLocks noChangeAspect="1"/>
          </p:cNvPicPr>
          <p:nvPr/>
        </p:nvPicPr>
        <p:blipFill>
          <a:blip r:embed="rId2"/>
          <a:srcRect l="7619" t="5714" r="14286"/>
          <a:stretch>
            <a:fillRect/>
          </a:stretch>
        </p:blipFill>
        <p:spPr>
          <a:xfrm>
            <a:off x="3124200" y="2438400"/>
            <a:ext cx="2819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Left Arrow 26"/>
          <p:cNvSpPr/>
          <p:nvPr/>
        </p:nvSpPr>
        <p:spPr>
          <a:xfrm>
            <a:off x="3733800" y="1447800"/>
            <a:ext cx="1143000" cy="685800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0,,15715979_401,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438400"/>
            <a:ext cx="2819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9144000" y="1752600"/>
            <a:ext cx="1219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7" descr="home3-1.gif"/>
          <p:cNvPicPr>
            <a:picLocks noChangeAspect="1"/>
          </p:cNvPicPr>
          <p:nvPr/>
        </p:nvPicPr>
        <p:blipFill>
          <a:blip r:embed="rId4"/>
          <a:srcRect r="26667" b="17660"/>
          <a:stretch>
            <a:fillRect/>
          </a:stretch>
        </p:blipFill>
        <p:spPr>
          <a:xfrm>
            <a:off x="3200400" y="2438400"/>
            <a:ext cx="2823409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bangladeshi_police_spotligh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438400"/>
            <a:ext cx="2819400" cy="25044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Left Arrow 25"/>
          <p:cNvSpPr/>
          <p:nvPr/>
        </p:nvSpPr>
        <p:spPr>
          <a:xfrm>
            <a:off x="3733800" y="1371600"/>
            <a:ext cx="1295400" cy="762000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র‍্যাব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3810000" y="1422725"/>
            <a:ext cx="1371600" cy="685800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আনসার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eherpur Ansar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200400" y="2438400"/>
            <a:ext cx="2819400" cy="2486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Oval 33"/>
          <p:cNvSpPr/>
          <p:nvPr/>
        </p:nvSpPr>
        <p:spPr>
          <a:xfrm>
            <a:off x="3124200" y="2362200"/>
            <a:ext cx="2895600" cy="2590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অভ্যন্তরীণ শান্তি ও শৃংখলা রক্ষা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3733800" y="1333500"/>
            <a:ext cx="1524000" cy="838200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 পুলিশ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076700" y="5011056"/>
            <a:ext cx="1600200" cy="121920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আর্মি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Bangladesh_Army_Lady_Offr_in_Small_Arms_Fi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438400"/>
            <a:ext cx="2817628" cy="2487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 descr="gallery_1_40_4184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438400"/>
            <a:ext cx="2871658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" name="Right Arrow 39"/>
          <p:cNvSpPr/>
          <p:nvPr/>
        </p:nvSpPr>
        <p:spPr>
          <a:xfrm>
            <a:off x="3962400" y="5163456"/>
            <a:ext cx="1600200" cy="92453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নেভী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962400" y="5127173"/>
            <a:ext cx="1600200" cy="9906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বিমান বাহিনী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011845" y="5111187"/>
            <a:ext cx="1600200" cy="1080934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বিজিবি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2438400"/>
            <a:ext cx="2819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bangladesh_rifles__1355606c.jpg"/>
          <p:cNvPicPr>
            <a:picLocks noChangeAspect="1"/>
          </p:cNvPicPr>
          <p:nvPr/>
        </p:nvPicPr>
        <p:blipFill>
          <a:blip r:embed="rId9"/>
          <a:srcRect l="19566" r="23913"/>
          <a:stretch>
            <a:fillRect/>
          </a:stretch>
        </p:blipFill>
        <p:spPr>
          <a:xfrm>
            <a:off x="3200400" y="2438400"/>
            <a:ext cx="2819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Oval 32"/>
          <p:cNvSpPr/>
          <p:nvPr/>
        </p:nvSpPr>
        <p:spPr>
          <a:xfrm>
            <a:off x="3124200" y="2438400"/>
            <a:ext cx="2895600" cy="2514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বহিঃশত্রুর হাত থেকে দেশ রক্ষা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251797497_55e8adf367.jpg"/>
          <p:cNvPicPr>
            <a:picLocks noChangeAspect="1"/>
          </p:cNvPicPr>
          <p:nvPr/>
        </p:nvPicPr>
        <p:blipFill>
          <a:blip r:embed="rId10"/>
          <a:srcRect l="13635" t="11594" r="14783" b="11111"/>
          <a:stretch>
            <a:fillRect/>
          </a:stretch>
        </p:blipFill>
        <p:spPr>
          <a:xfrm>
            <a:off x="3124200" y="2438400"/>
            <a:ext cx="2895600" cy="2685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4" name="Group 53"/>
          <p:cNvGrpSpPr/>
          <p:nvPr/>
        </p:nvGrpSpPr>
        <p:grpSpPr>
          <a:xfrm>
            <a:off x="3048000" y="2400963"/>
            <a:ext cx="3048000" cy="2667000"/>
            <a:chOff x="5410200" y="1219200"/>
            <a:chExt cx="3048000" cy="2667000"/>
          </a:xfrm>
        </p:grpSpPr>
        <p:sp>
          <p:nvSpPr>
            <p:cNvPr id="32" name="Oval 31"/>
            <p:cNvSpPr/>
            <p:nvPr/>
          </p:nvSpPr>
          <p:spPr>
            <a:xfrm>
              <a:off x="5410200" y="1219200"/>
              <a:ext cx="3048000" cy="2667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৪. সার্বভৌমত্ব</a:t>
              </a:r>
              <a:endPara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5562600" y="1524000"/>
              <a:ext cx="304800" cy="228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6200000" flipV="1">
              <a:off x="8001000" y="3505200"/>
              <a:ext cx="304800" cy="3048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7917 -0.2611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27934 -0.2611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7917 -0.260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7917 -0.2590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75 -0.25555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875 0.23889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29306 0.23889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875 0.23889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875 0.23889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9167 0.23889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6" grpId="0" animBg="1"/>
      <p:bldP spid="26" grpId="1" animBg="1"/>
      <p:bldP spid="25" grpId="0" animBg="1"/>
      <p:bldP spid="25" grpId="1" animBg="1"/>
      <p:bldP spid="34" grpId="0" animBg="1"/>
      <p:bldP spid="24" grpId="0" animBg="1"/>
      <p:bldP spid="24" grpId="1" animBg="1"/>
      <p:bldP spid="36" grpId="0" animBg="1"/>
      <p:bldP spid="36" grpId="1" animBg="1"/>
      <p:bldP spid="40" grpId="0" animBg="1"/>
      <p:bldP spid="40" grpId="1" animBg="1"/>
      <p:bldP spid="39" grpId="0" animBg="1"/>
      <p:bldP spid="39" grpId="1" animBg="1"/>
      <p:bldP spid="38" grpId="0" animBg="1"/>
      <p:bldP spid="38" grpId="1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838200" y="685800"/>
            <a:ext cx="2971800" cy="2546350"/>
            <a:chOff x="76200" y="838200"/>
            <a:chExt cx="2819400" cy="2546350"/>
          </a:xfrm>
        </p:grpSpPr>
        <p:pic>
          <p:nvPicPr>
            <p:cNvPr id="3" name="Picture 2" descr="bangladesh-3d-silver-map-bangladesh-pixmac-icon-42070179.jpg"/>
            <p:cNvPicPr>
              <a:picLocks noChangeAspect="1"/>
            </p:cNvPicPr>
            <p:nvPr/>
          </p:nvPicPr>
          <p:blipFill>
            <a:blip r:embed="rId2"/>
            <a:srcRect l="6500" r="15500" b="4252"/>
            <a:stretch>
              <a:fillRect/>
            </a:stretch>
          </p:blipFill>
          <p:spPr>
            <a:xfrm>
              <a:off x="76200" y="838200"/>
              <a:ext cx="2819400" cy="25463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52400" y="16002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CC0066"/>
                  </a:solidFill>
                  <a:latin typeface="NikoshBAN" pitchFamily="2" charset="0"/>
                  <a:cs typeface="NikoshBAN" pitchFamily="2" charset="0"/>
                </a:rPr>
                <a:t>নির্দিষ্ট ভূ-খণ্ড</a:t>
              </a:r>
              <a:endParaRPr lang="en-US" sz="48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685800" y="4191000"/>
            <a:ext cx="2819400" cy="2497300"/>
            <a:chOff x="228600" y="3810000"/>
            <a:chExt cx="2819400" cy="2497300"/>
          </a:xfrm>
        </p:grpSpPr>
        <p:pic>
          <p:nvPicPr>
            <p:cNvPr id="6" name="Picture 5" descr="2011-08-01__Cabinet meetin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810000"/>
              <a:ext cx="2819400" cy="24973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381000" y="4800600"/>
              <a:ext cx="2438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সরকার</a:t>
              </a:r>
              <a:endPara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5715000" y="685800"/>
            <a:ext cx="2800045" cy="2514600"/>
            <a:chOff x="6248400" y="762000"/>
            <a:chExt cx="2800045" cy="2514600"/>
          </a:xfrm>
        </p:grpSpPr>
        <p:pic>
          <p:nvPicPr>
            <p:cNvPr id="9" name="Picture 8" descr="map &amp;population.jpg"/>
            <p:cNvPicPr>
              <a:picLocks noChangeAspect="1"/>
            </p:cNvPicPr>
            <p:nvPr/>
          </p:nvPicPr>
          <p:blipFill>
            <a:blip r:embed="rId4"/>
            <a:srcRect b="5000"/>
            <a:stretch>
              <a:fillRect/>
            </a:stretch>
          </p:blipFill>
          <p:spPr>
            <a:xfrm>
              <a:off x="6248400" y="762000"/>
              <a:ext cx="2800045" cy="2514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6400800" y="1295400"/>
              <a:ext cx="2514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জনসমষ্টি</a:t>
              </a:r>
              <a:endParaRPr lang="en-US" sz="66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5867400" y="4191000"/>
            <a:ext cx="2819400" cy="2514600"/>
            <a:chOff x="6096000" y="3810000"/>
            <a:chExt cx="2819400" cy="2514600"/>
          </a:xfrm>
        </p:grpSpPr>
        <p:pic>
          <p:nvPicPr>
            <p:cNvPr id="12" name="Picture 11" descr="bangladesh india borde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3810000"/>
              <a:ext cx="2819400" cy="2514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6324600" y="4791670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সার্বভৌমত্ব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831" y="326649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যে কোন একটি না থাকলে তাকে রাষ্ট্র বলা যাবে না। 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63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61611" y="136389"/>
            <a:ext cx="3773178" cy="1295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সময়-৫ মিনিট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752600" y="1600200"/>
            <a:ext cx="5791200" cy="91440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ভূ-খণ্ডটি রাষ্ট্র নয় কেন- ব্যাখ্যা লেখ। 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807428" y="2720574"/>
            <a:ext cx="3733800" cy="3810000"/>
            <a:chOff x="5181600" y="2971800"/>
            <a:chExt cx="2286000" cy="1905000"/>
          </a:xfrm>
        </p:grpSpPr>
        <p:pic>
          <p:nvPicPr>
            <p:cNvPr id="5" name="Picture 4" descr="013-Dhaka city Mughal Capital.gif"/>
            <p:cNvPicPr>
              <a:picLocks noChangeAspect="1"/>
            </p:cNvPicPr>
            <p:nvPr/>
          </p:nvPicPr>
          <p:blipFill>
            <a:blip r:embed="rId2"/>
            <a:srcRect t="6102" r="12334" b="17617"/>
            <a:stretch>
              <a:fillRect/>
            </a:stretch>
          </p:blipFill>
          <p:spPr>
            <a:xfrm>
              <a:off x="5181600" y="2971800"/>
              <a:ext cx="2286000" cy="190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248400" y="2971800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Dhaka City </a:t>
              </a:r>
              <a:endParaRPr lang="en-US" sz="2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81800" y="5181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শহর 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914400"/>
            <a:ext cx="3124200" cy="1371600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667000"/>
            <a:ext cx="8001000" cy="2667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রাষ্ট্র কাকে বলে?</a:t>
            </a: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সরকার বলতে কি বুঝায়?</a:t>
            </a:r>
          </a:p>
          <a:p>
            <a:r>
              <a:rPr lang="bn-BD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৩। সার্বভৌমত্বের কয়টি দিক রয়েছে বল ?</a:t>
            </a:r>
            <a:endParaRPr lang="en-US" sz="4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850900"/>
            <a:ext cx="3962400" cy="990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 smtClean="0">
              <a:ln/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67000"/>
            <a:ext cx="9144000" cy="1905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মতে রাষ্ট্রের উপাদানসমূহের মধ্যে কোনটি বেশি গুরুত্বপূর্ণ এবং কেন? ব্যাখ্যা কর।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609600" y="4800600"/>
            <a:ext cx="7699375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bn-BD" sz="3600" b="1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NikoshBAN"/>
              </a:rPr>
              <a:t>ধন্যবাদ</a:t>
            </a:r>
            <a:endParaRPr lang="en-US" sz="3600" b="1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186" y="2799342"/>
            <a:ext cx="7930376" cy="92333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তোমাদের সবার সু-স্বাস্থ্য কামনা করি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" name="Picture 3" descr="C:\Users\BCC\Desktop\Fl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074">
            <a:off x="52385" y="3613395"/>
            <a:ext cx="1828800" cy="1223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510226" cy="27465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C:\Users\BCC\Desktop\Fl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074">
            <a:off x="7244455" y="3613666"/>
            <a:ext cx="1828800" cy="1223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667000"/>
            <a:ext cx="6248400" cy="3886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শ্রেনীঃ নবম</a:t>
            </a:r>
          </a:p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পৌরনীতি</a:t>
            </a:r>
          </a:p>
          <a:p>
            <a:pPr algn="ctr"/>
            <a:r>
              <a:rPr lang="bn-BD" sz="44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</a:p>
          <a:p>
            <a:pPr algn="ctr"/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০৬/১০/২০১৩ খ্রিঃ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2209800" y="457200"/>
            <a:ext cx="4648200" cy="1676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838200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ydrange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95400" y="533400"/>
            <a:ext cx="67818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7200" dirty="0">
                <a:solidFill>
                  <a:srgbClr val="FFFF00"/>
                </a:solidFill>
                <a:cs typeface="Vrinda" pitchFamily="34" charset="0"/>
              </a:rPr>
              <a:t>উপস্থিত সবাইকে</a:t>
            </a:r>
            <a:r>
              <a:rPr lang="bn-IN" dirty="0">
                <a:solidFill>
                  <a:srgbClr val="FFFF00"/>
                </a:solidFill>
                <a:cs typeface="Vrinda" pitchFamily="34" charset="0"/>
              </a:rPr>
              <a:t> </a:t>
            </a:r>
          </a:p>
          <a:p>
            <a:pPr algn="ctr"/>
            <a:endParaRPr lang="en-US" dirty="0">
              <a:latin typeface="Verdana" pitchFamily="34" charset="0"/>
              <a:cs typeface="Vrinda" pitchFamily="34" charset="0"/>
            </a:endParaRP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144000" cy="147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21893000" prstMaterial="legacyMatte">
              <a:extrusionClr>
                <a:srgbClr val="000080"/>
              </a:extrusionClr>
            </a:sp3d>
          </a:bodyPr>
          <a:lstStyle/>
          <a:p>
            <a:pPr algn="ctr"/>
            <a:r>
              <a:rPr lang="as-IN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76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</a:rPr>
              <a:t>স্বাগতম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rect">
                  <a:fillToRect l="50000" t="50000" r="50000" b="50000"/>
                </a:path>
              </a:gradFill>
              <a:latin typeface="Arial"/>
              <a:cs typeface="Arial"/>
            </a:endParaRPr>
          </a:p>
        </p:txBody>
      </p:sp>
      <p:pic>
        <p:nvPicPr>
          <p:cNvPr id="16" name="Picture 10" descr="flower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9" y="3743938"/>
            <a:ext cx="3039416" cy="31442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flower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84" y="3728857"/>
            <a:ext cx="3039416" cy="31442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05100" y="0"/>
            <a:ext cx="32004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1600" b="1" dirty="0" smtClean="0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66900" y="1508430"/>
            <a:ext cx="47244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" y="5181600"/>
            <a:ext cx="73914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রাষ্ট্রের উপাদানসমূহ ব্যাখ্যা করতে পারবে।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8300" y="2771376"/>
            <a:ext cx="55626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রাষ্ট্র কী তা বলতে পারবে।</a:t>
            </a:r>
          </a:p>
          <a:p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104900" y="3958122"/>
            <a:ext cx="6629400" cy="990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 কী </a:t>
            </a:r>
            <a:r>
              <a:rPr lang="bn-BD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 বর্ণনা করতে পারবে।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381000" y="3048000"/>
            <a:ext cx="2971800" cy="914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 কিসের মানচিত্র?</a:t>
            </a:r>
            <a:endParaRPr lang="en-US" sz="1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048000"/>
            <a:ext cx="29718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বিশ্বের মানচিত্র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57200" y="2667000"/>
            <a:ext cx="2895600" cy="1676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 কোন দেশের মানচিত্র?</a:t>
            </a:r>
            <a:endParaRPr lang="en-US" sz="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150" y="3048000"/>
            <a:ext cx="2971800" cy="990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মানচিত্র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2667000"/>
            <a:ext cx="2971800" cy="16954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কি?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900" y="3048000"/>
            <a:ext cx="31242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একটি রাষ্ট্র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_world-map.jpg"/>
          <p:cNvPicPr>
            <a:picLocks noChangeAspect="1"/>
          </p:cNvPicPr>
          <p:nvPr/>
        </p:nvPicPr>
        <p:blipFill>
          <a:blip r:embed="rId2"/>
          <a:srcRect l="1852" r="3704" b="2222"/>
          <a:stretch>
            <a:fillRect/>
          </a:stretch>
        </p:blipFill>
        <p:spPr>
          <a:xfrm>
            <a:off x="5233258" y="1811500"/>
            <a:ext cx="3377342" cy="443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angladeshMap.gif"/>
          <p:cNvPicPr>
            <a:picLocks noChangeAspect="1"/>
          </p:cNvPicPr>
          <p:nvPr/>
        </p:nvPicPr>
        <p:blipFill>
          <a:blip r:embed="rId3"/>
          <a:srcRect l="7407" t="4647" r="-431" b="2414"/>
          <a:stretch>
            <a:fillRect/>
          </a:stretch>
        </p:blipFill>
        <p:spPr>
          <a:xfrm>
            <a:off x="5250430" y="1811500"/>
            <a:ext cx="3377342" cy="443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0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08-01__Cabinet mee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905000"/>
            <a:ext cx="5394203" cy="3314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304800" y="3048000"/>
            <a:ext cx="3124200" cy="1447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পরিচালনা করে কে?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6214" y="3252989"/>
            <a:ext cx="2971800" cy="1219200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15665"/>
              </p:ext>
            </p:extLst>
          </p:nvPr>
        </p:nvGraphicFramePr>
        <p:xfrm>
          <a:off x="5181600" y="457200"/>
          <a:ext cx="83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57200"/>
                        <a:ext cx="838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1413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.gif"/>
          <p:cNvPicPr>
            <a:picLocks noChangeAspect="1"/>
          </p:cNvPicPr>
          <p:nvPr/>
        </p:nvPicPr>
        <p:blipFill>
          <a:blip r:embed="rId2"/>
          <a:srcRect l="2564" t="10000" r="3846" b="10000"/>
          <a:stretch>
            <a:fillRect/>
          </a:stretch>
        </p:blipFill>
        <p:spPr>
          <a:xfrm>
            <a:off x="0" y="1676400"/>
            <a:ext cx="8867632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-152400" y="2667000"/>
            <a:ext cx="9448800" cy="3505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bn-BD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115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bn-BD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11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059" y="7867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আমাদের আজকের বিষয়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838200" y="685800"/>
            <a:ext cx="2971800" cy="2546350"/>
            <a:chOff x="76200" y="838200"/>
            <a:chExt cx="2819400" cy="2546350"/>
          </a:xfrm>
        </p:grpSpPr>
        <p:pic>
          <p:nvPicPr>
            <p:cNvPr id="8" name="Picture 7" descr="bangladesh-3d-silver-map-bangladesh-pixmac-icon-42070179.jpg"/>
            <p:cNvPicPr>
              <a:picLocks noChangeAspect="1"/>
            </p:cNvPicPr>
            <p:nvPr/>
          </p:nvPicPr>
          <p:blipFill>
            <a:blip r:embed="rId3"/>
            <a:srcRect l="6500" r="15500" b="4252"/>
            <a:stretch>
              <a:fillRect/>
            </a:stretch>
          </p:blipFill>
          <p:spPr>
            <a:xfrm>
              <a:off x="76200" y="838200"/>
              <a:ext cx="2819400" cy="25463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152400" y="16002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rgbClr val="CC0066"/>
                  </a:solidFill>
                  <a:latin typeface="NikoshBAN" pitchFamily="2" charset="0"/>
                  <a:cs typeface="NikoshBAN" pitchFamily="2" charset="0"/>
                </a:rPr>
                <a:t>নির্দিষ্ট ভূ-খণ্ড</a:t>
              </a:r>
              <a:endParaRPr lang="en-US" sz="4800" dirty="0">
                <a:solidFill>
                  <a:srgbClr val="CC00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685800" y="4191000"/>
            <a:ext cx="2819400" cy="2497300"/>
            <a:chOff x="228600" y="3810000"/>
            <a:chExt cx="2819400" cy="2497300"/>
          </a:xfrm>
        </p:grpSpPr>
        <p:pic>
          <p:nvPicPr>
            <p:cNvPr id="4" name="Picture 3" descr="2011-08-01__Cabinet meetin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3810000"/>
              <a:ext cx="2819400" cy="24973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381000" y="4800600"/>
              <a:ext cx="2438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সরকার</a:t>
              </a:r>
              <a:endPara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5715000" y="685800"/>
            <a:ext cx="2800045" cy="2514600"/>
            <a:chOff x="6248400" y="762000"/>
            <a:chExt cx="2800045" cy="2514600"/>
          </a:xfrm>
        </p:grpSpPr>
        <p:pic>
          <p:nvPicPr>
            <p:cNvPr id="10" name="Picture 9" descr="map &amp;population.jpg"/>
            <p:cNvPicPr>
              <a:picLocks noChangeAspect="1"/>
            </p:cNvPicPr>
            <p:nvPr/>
          </p:nvPicPr>
          <p:blipFill>
            <a:blip r:embed="rId5"/>
            <a:srcRect b="5000"/>
            <a:stretch>
              <a:fillRect/>
            </a:stretch>
          </p:blipFill>
          <p:spPr>
            <a:xfrm>
              <a:off x="6248400" y="762000"/>
              <a:ext cx="2800045" cy="2514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6400800" y="1295400"/>
              <a:ext cx="2514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solidFill>
                    <a:schemeClr val="bg1">
                      <a:lumMod val="95000"/>
                    </a:schemeClr>
                  </a:solidFill>
                  <a:latin typeface="NikoshBAN" pitchFamily="2" charset="0"/>
                  <a:cs typeface="NikoshBAN" pitchFamily="2" charset="0"/>
                </a:rPr>
                <a:t>জনসমষ্টি</a:t>
              </a:r>
              <a:endParaRPr lang="en-US" sz="66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5867400" y="4191000"/>
            <a:ext cx="2819400" cy="2514600"/>
            <a:chOff x="6096000" y="3810000"/>
            <a:chExt cx="2819400" cy="2514600"/>
          </a:xfrm>
        </p:grpSpPr>
        <p:pic>
          <p:nvPicPr>
            <p:cNvPr id="7" name="Picture 6" descr="bangladesh india border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3810000"/>
              <a:ext cx="2819400" cy="2514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6324600" y="4791670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সার্বভৌমত্ব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3267891" y="2514600"/>
            <a:ext cx="2980509" cy="2667000"/>
            <a:chOff x="2963091" y="2209800"/>
            <a:chExt cx="2980509" cy="2667000"/>
          </a:xfrm>
        </p:grpSpPr>
        <p:pic>
          <p:nvPicPr>
            <p:cNvPr id="9" name="Picture 8" descr="Bangladesh-001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63091" y="2362200"/>
              <a:ext cx="2980509" cy="2514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3124200" y="2209800"/>
              <a:ext cx="26670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6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রাষ্ট্র</a:t>
              </a:r>
              <a:endParaRPr lang="en-US" sz="1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19400" y="2514601"/>
            <a:ext cx="3961627" cy="2666999"/>
            <a:chOff x="3048000" y="1702660"/>
            <a:chExt cx="3961627" cy="2643321"/>
          </a:xfrm>
        </p:grpSpPr>
        <p:pic>
          <p:nvPicPr>
            <p:cNvPr id="21" name="Picture 20" descr="bangladesh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48000" y="1702660"/>
              <a:ext cx="3961627" cy="26433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TextBox 22"/>
            <p:cNvSpPr txBox="1"/>
            <p:nvPr/>
          </p:nvSpPr>
          <p:spPr>
            <a:xfrm>
              <a:off x="3276600" y="2209800"/>
              <a:ext cx="3505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যেমন- বাংলাদেশের </a:t>
              </a:r>
              <a:r>
                <a:rPr lang="bn-BD" sz="2400" dirty="0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নির্দিষ্ট ভূ-খণ্ড, জনসমষ্টি, সরকার</a:t>
              </a:r>
              <a:endParaRPr lang="en-US" sz="2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rgbClr val="00FF00"/>
                  </a:solidFill>
                  <a:latin typeface="NikoshBAN" pitchFamily="2" charset="0"/>
                  <a:cs typeface="NikoshBAN" pitchFamily="2" charset="0"/>
                </a:rPr>
                <a:t>ও সার্বভৌমত্ব থাকায় বাংলাদেশ একটি রাষ্ট্র।</a:t>
              </a:r>
              <a:endPara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3855108"/>
              </p:ext>
            </p:extLst>
          </p:nvPr>
        </p:nvGraphicFramePr>
        <p:xfrm>
          <a:off x="-838200" y="-1295400"/>
          <a:ext cx="10896600" cy="792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73CDDD-F6C7-45EE-9AFD-E2CDAC226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0D73CDDD-F6C7-45EE-9AFD-E2CDAC226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D73CDDD-F6C7-45EE-9AFD-E2CDAC226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D73CDDD-F6C7-45EE-9AFD-E2CDAC226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0D73CDDD-F6C7-45EE-9AFD-E2CDAC226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DA23F0-BE88-4BAA-99C3-C521F74A6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ADA23F0-BE88-4BAA-99C3-C521F74A6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ADA23F0-BE88-4BAA-99C3-C521F74A6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2ADA23F0-BE88-4BAA-99C3-C521F74A6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2ADA23F0-BE88-4BAA-99C3-C521F74A6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D32C45-1EF2-423E-83FF-935C9E898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ED32C45-1EF2-423E-83FF-935C9E898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EED32C45-1EF2-423E-83FF-935C9E898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EED32C45-1EF2-423E-83FF-935C9E898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EED32C45-1EF2-423E-83FF-935C9E898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9714EC-8398-4CD9-BFF1-88FF5D7A1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49714EC-8398-4CD9-BFF1-88FF5D7A1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49714EC-8398-4CD9-BFF1-88FF5D7A1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249714EC-8398-4CD9-BFF1-88FF5D7A1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249714EC-8398-4CD9-BFF1-88FF5D7A1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5ABD4B-BA1D-4E13-B972-A8FA543C0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D95ABD4B-BA1D-4E13-B972-A8FA543C0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D95ABD4B-BA1D-4E13-B972-A8FA543C0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D95ABD4B-BA1D-4E13-B972-A8FA543C0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D95ABD4B-BA1D-4E13-B972-A8FA543C0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5659F7-22A8-4E8A-9ABF-5EE8ED971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A35659F7-22A8-4E8A-9ABF-5EE8ED971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35659F7-22A8-4E8A-9ABF-5EE8ED971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A35659F7-22A8-4E8A-9ABF-5EE8ED971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A35659F7-22A8-4E8A-9ABF-5EE8ED971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CD357-3902-4AB0-A203-8B0D3078E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A2FCD357-3902-4AB0-A203-8B0D3078E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A2FCD357-3902-4AB0-A203-8B0D3078E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A2FCD357-3902-4AB0-A203-8B0D3078E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A2FCD357-3902-4AB0-A203-8B0D3078E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3F7824-1B52-4AD9-95C2-5B23946B3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263F7824-1B52-4AD9-95C2-5B23946B3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263F7824-1B52-4AD9-95C2-5B23946B3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263F7824-1B52-4AD9-95C2-5B23946B3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263F7824-1B52-4AD9-95C2-5B23946B3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10F533-05C4-4D4E-A2A9-E681A0A3E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110F533-05C4-4D4E-A2A9-E681A0A3E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2110F533-05C4-4D4E-A2A9-E681A0A3E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2110F533-05C4-4D4E-A2A9-E681A0A3E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2110F533-05C4-4D4E-A2A9-E681A0A3E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2428</TotalTime>
  <Words>281</Words>
  <Application>Microsoft Office PowerPoint</Application>
  <PresentationFormat>On-screen Show (4:3)</PresentationFormat>
  <Paragraphs>108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Constantia</vt:lpstr>
      <vt:lpstr>NikoshBAN</vt:lpstr>
      <vt:lpstr>Verdana</vt:lpstr>
      <vt:lpstr>Vrinda</vt:lpstr>
      <vt:lpstr>Wingdings</vt:lpstr>
      <vt:lpstr>Wingdings 2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Baten</dc:creator>
  <cp:lastModifiedBy>DOEL</cp:lastModifiedBy>
  <cp:revision>298</cp:revision>
  <dcterms:created xsi:type="dcterms:W3CDTF">2012-03-06T08:34:12Z</dcterms:created>
  <dcterms:modified xsi:type="dcterms:W3CDTF">2013-10-06T04:00:59Z</dcterms:modified>
</cp:coreProperties>
</file>