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6" r:id="rId2"/>
    <p:sldId id="259" r:id="rId3"/>
    <p:sldId id="270" r:id="rId4"/>
    <p:sldId id="269" r:id="rId5"/>
    <p:sldId id="268" r:id="rId6"/>
    <p:sldId id="267" r:id="rId7"/>
    <p:sldId id="286" r:id="rId8"/>
    <p:sldId id="266" r:id="rId9"/>
    <p:sldId id="276" r:id="rId10"/>
    <p:sldId id="275" r:id="rId11"/>
    <p:sldId id="274" r:id="rId12"/>
    <p:sldId id="273" r:id="rId13"/>
    <p:sldId id="272" r:id="rId14"/>
    <p:sldId id="271" r:id="rId15"/>
    <p:sldId id="265" r:id="rId16"/>
    <p:sldId id="264" r:id="rId17"/>
    <p:sldId id="263" r:id="rId18"/>
    <p:sldId id="262" r:id="rId19"/>
    <p:sldId id="261" r:id="rId20"/>
    <p:sldId id="258" r:id="rId21"/>
    <p:sldId id="260" r:id="rId22"/>
    <p:sldId id="279" r:id="rId23"/>
    <p:sldId id="284" r:id="rId24"/>
    <p:sldId id="278" r:id="rId25"/>
    <p:sldId id="285" r:id="rId26"/>
    <p:sldId id="282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1637" y="-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1C4D4-36F8-4E9E-B745-EFA3A8210FC5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23C20-91B6-49C9-A123-1E1272C3E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23C20-91B6-49C9-A123-1E1272C3EF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23C20-91B6-49C9-A123-1E1272C3EFF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23C20-91B6-49C9-A123-1E1272C3EF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23C20-91B6-49C9-A123-1E1272C3EF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image" Target="../media/image28.jpeg"/><Relationship Id="rId4" Type="http://schemas.openxmlformats.org/officeDocument/2006/relationships/image" Target="../media/image5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31.gif"/><Relationship Id="rId7" Type="http://schemas.openxmlformats.org/officeDocument/2006/relationships/image" Target="../media/image4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11" Type="http://schemas.openxmlformats.org/officeDocument/2006/relationships/image" Target="../media/image57.gif"/><Relationship Id="rId5" Type="http://schemas.openxmlformats.org/officeDocument/2006/relationships/image" Target="../media/image41.gif"/><Relationship Id="rId10" Type="http://schemas.openxmlformats.org/officeDocument/2006/relationships/image" Target="../media/image56.gif"/><Relationship Id="rId4" Type="http://schemas.openxmlformats.org/officeDocument/2006/relationships/image" Target="../media/image35.gif"/><Relationship Id="rId9" Type="http://schemas.openxmlformats.org/officeDocument/2006/relationships/image" Target="../media/image52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.gif"/><Relationship Id="rId7" Type="http://schemas.openxmlformats.org/officeDocument/2006/relationships/image" Target="../media/image59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gif"/><Relationship Id="rId5" Type="http://schemas.openxmlformats.org/officeDocument/2006/relationships/image" Target="../media/image9.gif"/><Relationship Id="rId10" Type="http://schemas.openxmlformats.org/officeDocument/2006/relationships/image" Target="../media/image62.gif"/><Relationship Id="rId4" Type="http://schemas.openxmlformats.org/officeDocument/2006/relationships/image" Target="../media/image7.gif"/><Relationship Id="rId9" Type="http://schemas.openxmlformats.org/officeDocument/2006/relationships/image" Target="../media/image61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gif"/><Relationship Id="rId3" Type="http://schemas.openxmlformats.org/officeDocument/2006/relationships/image" Target="../media/image10.gif"/><Relationship Id="rId7" Type="http://schemas.openxmlformats.org/officeDocument/2006/relationships/image" Target="../media/image6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11" Type="http://schemas.openxmlformats.org/officeDocument/2006/relationships/image" Target="../media/image62.gif"/><Relationship Id="rId5" Type="http://schemas.openxmlformats.org/officeDocument/2006/relationships/image" Target="../media/image14.gif"/><Relationship Id="rId10" Type="http://schemas.openxmlformats.org/officeDocument/2006/relationships/image" Target="../media/image66.gif"/><Relationship Id="rId4" Type="http://schemas.openxmlformats.org/officeDocument/2006/relationships/image" Target="../media/image12.gif"/><Relationship Id="rId9" Type="http://schemas.openxmlformats.org/officeDocument/2006/relationships/image" Target="../media/image65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image" Target="../media/image2.gif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ood-morning-4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447800"/>
            <a:ext cx="5791200" cy="3962400"/>
          </a:xfrm>
          <a:prstGeom prst="rect">
            <a:avLst/>
          </a:prstGeom>
          <a:ln w="1089025" cmpd="tri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86800" cy="19812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Do you know the pictures </a:t>
            </a:r>
            <a:endParaRPr lang="en-US" sz="54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que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914400"/>
            <a:ext cx="609600" cy="609600"/>
          </a:xfrm>
          <a:prstGeom prst="rect">
            <a:avLst/>
          </a:prstGeom>
        </p:spPr>
      </p:pic>
      <p:pic>
        <p:nvPicPr>
          <p:cNvPr id="8" name="Picture 7" descr="Honeycrisp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0"/>
            <a:ext cx="4191000" cy="42672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football-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362200"/>
            <a:ext cx="4419600" cy="4191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914400" y="685800"/>
            <a:ext cx="73914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What’s this ? Look,</a:t>
            </a:r>
            <a:endParaRPr lang="en-US" sz="4800" b="1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86800" cy="6400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p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4191000" cy="4953000"/>
          </a:xfrm>
          <a:prstGeom prst="cub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Basen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9397" y="533400"/>
            <a:ext cx="4033603" cy="5257800"/>
          </a:xfrm>
          <a:prstGeom prst="ca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86800" cy="6400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ephant-animals-5370280-2560-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4191000" cy="5715000"/>
          </a:xfrm>
          <a:prstGeom prst="ca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hilsa_f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13811" y="2134589"/>
            <a:ext cx="5562600" cy="2817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86800" cy="6400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ja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4114800" cy="5791200"/>
          </a:xfrm>
          <a:prstGeom prst="ca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h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57200"/>
            <a:ext cx="4229100" cy="5791200"/>
          </a:xfrm>
          <a:prstGeom prst="ca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86800" cy="6400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Open your book page no</a:t>
            </a:r>
          </a:p>
          <a:p>
            <a:pPr algn="ctr"/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10,11,12.</a:t>
            </a:r>
          </a:p>
          <a:p>
            <a:pPr algn="ctr"/>
            <a:r>
              <a:rPr lang="en-US" sz="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Look,listen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then say.</a:t>
            </a:r>
          </a:p>
        </p:txBody>
      </p:sp>
      <p:pic>
        <p:nvPicPr>
          <p:cNvPr id="3" name="Picture 2" descr="anibull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2286000"/>
            <a:ext cx="207818" cy="228600"/>
          </a:xfrm>
          <a:prstGeom prst="rect">
            <a:avLst/>
          </a:prstGeom>
        </p:spPr>
      </p:pic>
      <p:pic>
        <p:nvPicPr>
          <p:cNvPr id="4" name="Picture 3" descr="anibull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2590800"/>
            <a:ext cx="207818" cy="228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135636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381000"/>
            <a:ext cx="99060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Honeycrisp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04800"/>
            <a:ext cx="3493476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429000" y="3581400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Apple</a:t>
            </a:r>
            <a:endParaRPr lang="en-US" sz="13800" b="1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3" name="Picture 12" descr="aa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124200"/>
            <a:ext cx="2743200" cy="3352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12954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b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304800"/>
            <a:ext cx="1082040" cy="1082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800600" y="3581400"/>
            <a:ext cx="35052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Ball</a:t>
            </a:r>
            <a:endParaRPr lang="en-US" sz="13800" b="1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1" name="Picture 10" descr="football-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0"/>
            <a:ext cx="3627864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ba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590800"/>
            <a:ext cx="3276600" cy="3352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28600"/>
            <a:ext cx="3581400" cy="2865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a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114474"/>
            <a:ext cx="3048000" cy="3438725"/>
          </a:xfrm>
          <a:prstGeom prst="rect">
            <a:avLst/>
          </a:prstGeom>
        </p:spPr>
      </p:pic>
      <p:pic>
        <p:nvPicPr>
          <p:cNvPr id="5" name="Picture 4" descr="c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381000"/>
            <a:ext cx="1066800" cy="131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" y="381000"/>
            <a:ext cx="128016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733800" y="3810000"/>
            <a:ext cx="48768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Cap</a:t>
            </a:r>
            <a:endParaRPr lang="en-US" sz="16600" b="1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276600"/>
            <a:ext cx="2743200" cy="3352800"/>
          </a:xfrm>
          <a:prstGeom prst="rect">
            <a:avLst/>
          </a:prstGeom>
        </p:spPr>
      </p:pic>
      <p:pic>
        <p:nvPicPr>
          <p:cNvPr id="3" name="Picture 2" descr="Basen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04800"/>
            <a:ext cx="29718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d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81000"/>
            <a:ext cx="1310640" cy="131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304800"/>
            <a:ext cx="1234440" cy="1234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038600" y="4343400"/>
            <a:ext cx="38862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Dog</a:t>
            </a:r>
            <a:endParaRPr lang="en-US" sz="11500" b="1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1295400" cy="1386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e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304800"/>
            <a:ext cx="12192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ea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200400"/>
            <a:ext cx="2743200" cy="3352800"/>
          </a:xfrm>
          <a:prstGeom prst="rect">
            <a:avLst/>
          </a:prstGeom>
        </p:spPr>
      </p:pic>
      <p:pic>
        <p:nvPicPr>
          <p:cNvPr id="6" name="Picture 5" descr="Elephant-animals-5370280-2560-19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304800"/>
            <a:ext cx="3962400" cy="2987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733800" y="40386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Elephant</a:t>
            </a:r>
            <a:endParaRPr lang="en-US" sz="9600" b="1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610600" cy="63246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Presented by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Dilruba Khanom</a:t>
            </a:r>
          </a:p>
          <a:p>
            <a:pPr algn="ctr"/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Assistant teacher</a:t>
            </a:r>
          </a:p>
          <a:p>
            <a:pPr algn="ctr"/>
            <a:r>
              <a:rPr lang="en-US" sz="4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Oskhali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Aliya Model </a:t>
            </a:r>
            <a:r>
              <a:rPr lang="en-US" sz="4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Govt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Primary School</a:t>
            </a:r>
          </a:p>
          <a:p>
            <a:pPr algn="ctr"/>
            <a:r>
              <a:rPr lang="en-US" sz="4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Hatiya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, Noakhali. </a:t>
            </a:r>
          </a:p>
          <a:p>
            <a:pPr algn="ctr"/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US" sz="4800" dirty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895600"/>
            <a:ext cx="2743200" cy="3505200"/>
          </a:xfrm>
          <a:prstGeom prst="rect">
            <a:avLst/>
          </a:prstGeom>
        </p:spPr>
      </p:pic>
      <p:pic>
        <p:nvPicPr>
          <p:cNvPr id="3" name="Picture 2" descr="hilsa_fi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304800"/>
            <a:ext cx="43434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f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381000"/>
            <a:ext cx="108204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f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" y="381000"/>
            <a:ext cx="158496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505200" y="3581400"/>
            <a:ext cx="5029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Fish</a:t>
            </a:r>
            <a:endParaRPr lang="en-US" sz="16600" b="1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33400"/>
            <a:ext cx="11430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g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1000"/>
            <a:ext cx="10668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jas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228600"/>
            <a:ext cx="41910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ga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124200"/>
            <a:ext cx="27432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3733800"/>
            <a:ext cx="56388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Goat</a:t>
            </a:r>
            <a:endParaRPr lang="en-US" sz="16600" b="1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3008" y="381001"/>
            <a:ext cx="4003591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ha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200400"/>
            <a:ext cx="2743200" cy="3352800"/>
          </a:xfrm>
          <a:prstGeom prst="rect">
            <a:avLst/>
          </a:prstGeom>
        </p:spPr>
      </p:pic>
      <p:pic>
        <p:nvPicPr>
          <p:cNvPr id="5" name="Picture 4" descr="h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304800"/>
            <a:ext cx="10668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h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457200"/>
            <a:ext cx="12192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962400" y="3733800"/>
            <a:ext cx="40386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Hen</a:t>
            </a:r>
            <a:endParaRPr lang="en-US" sz="13800" b="1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04800"/>
            <a:ext cx="8229600" cy="9144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Find the animal whose name </a:t>
            </a:r>
            <a:r>
              <a:rPr lang="en-US" sz="28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begings</a:t>
            </a:r>
            <a:r>
              <a:rPr lang="en-US" sz="2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with.</a:t>
            </a:r>
            <a:endParaRPr lang="en-US" sz="28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590800"/>
            <a:ext cx="1447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Apple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8" name="Picture 17" descr="a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676400"/>
            <a:ext cx="533400" cy="685800"/>
          </a:xfrm>
          <a:prstGeom prst="flowChartMagneticDisk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b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676400"/>
            <a:ext cx="533400" cy="685800"/>
          </a:xfrm>
          <a:prstGeom prst="flowChartMagneticDisk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c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1676400"/>
            <a:ext cx="518160" cy="685800"/>
          </a:xfrm>
          <a:prstGeom prst="flowChartMagneticDisk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d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1676400"/>
            <a:ext cx="548640" cy="685800"/>
          </a:xfrm>
          <a:prstGeom prst="flowChartMagneticDisk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 descr="e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1200" y="3505200"/>
            <a:ext cx="533400" cy="711198"/>
          </a:xfrm>
          <a:prstGeom prst="flowChartMagneticDisk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f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3505200"/>
            <a:ext cx="533401" cy="685800"/>
          </a:xfrm>
          <a:prstGeom prst="flowChartMagneticDisk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 descr="g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0" y="3505200"/>
            <a:ext cx="533400" cy="705465"/>
          </a:xfrm>
          <a:prstGeom prst="flowChartMagneticDisk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h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43800" y="3581400"/>
            <a:ext cx="472440" cy="624840"/>
          </a:xfrm>
          <a:prstGeom prst="flowChartMagneticDisk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Multiply 26"/>
          <p:cNvSpPr/>
          <p:nvPr/>
        </p:nvSpPr>
        <p:spPr>
          <a:xfrm>
            <a:off x="7239000" y="1295400"/>
            <a:ext cx="1143000" cy="1524000"/>
          </a:xfrm>
          <a:prstGeom prst="mathMultiply">
            <a:avLst>
              <a:gd name="adj1" fmla="val 18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57600" y="2667000"/>
            <a:ext cx="11430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Ball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10200" y="2667000"/>
            <a:ext cx="11430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Cap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39000" y="2667000"/>
            <a:ext cx="12192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Dog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66800" y="4343400"/>
            <a:ext cx="21336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Elephant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10200" y="4343400"/>
            <a:ext cx="12192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Goat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05200" y="4343400"/>
            <a:ext cx="12192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Fish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15200" y="4419600"/>
            <a:ext cx="12192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Hen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7200" y="304800"/>
            <a:ext cx="8229600" cy="9144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Now you know then,</a:t>
            </a:r>
            <a:endParaRPr lang="en-US" sz="28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7200" y="304800"/>
            <a:ext cx="8305800" cy="9144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As easy as can be !</a:t>
            </a:r>
            <a:endParaRPr lang="en-US" sz="28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971800" y="304800"/>
            <a:ext cx="3581400" cy="9144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Play</a:t>
            </a:r>
            <a:endParaRPr lang="en-US" sz="7200" b="1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57200" y="304800"/>
            <a:ext cx="83058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Once you know you letters,</a:t>
            </a:r>
            <a:endParaRPr lang="en-US" sz="28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286000" y="304800"/>
            <a:ext cx="4495800" cy="914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Cross the letters </a:t>
            </a:r>
            <a:endParaRPr lang="en-US" sz="40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5" name="Multiply 34"/>
          <p:cNvSpPr/>
          <p:nvPr/>
        </p:nvSpPr>
        <p:spPr>
          <a:xfrm>
            <a:off x="1676400" y="1219200"/>
            <a:ext cx="1143000" cy="1524000"/>
          </a:xfrm>
          <a:prstGeom prst="mathMultiply">
            <a:avLst>
              <a:gd name="adj1" fmla="val 18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8" name="Multiply 37"/>
          <p:cNvSpPr/>
          <p:nvPr/>
        </p:nvSpPr>
        <p:spPr>
          <a:xfrm>
            <a:off x="1600200" y="3200400"/>
            <a:ext cx="1143000" cy="1524000"/>
          </a:xfrm>
          <a:prstGeom prst="mathMultiply">
            <a:avLst>
              <a:gd name="adj1" fmla="val 18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3" name="Multiply 42"/>
          <p:cNvSpPr/>
          <p:nvPr/>
        </p:nvSpPr>
        <p:spPr>
          <a:xfrm>
            <a:off x="3581400" y="1295400"/>
            <a:ext cx="1143000" cy="1524000"/>
          </a:xfrm>
          <a:prstGeom prst="mathMultiply">
            <a:avLst>
              <a:gd name="adj1" fmla="val 18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4" name="Multiply 43"/>
          <p:cNvSpPr/>
          <p:nvPr/>
        </p:nvSpPr>
        <p:spPr>
          <a:xfrm>
            <a:off x="7239000" y="3124200"/>
            <a:ext cx="1143000" cy="1524000"/>
          </a:xfrm>
          <a:prstGeom prst="mathMultiply">
            <a:avLst>
              <a:gd name="adj1" fmla="val 18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5" name="Multiply 44"/>
          <p:cNvSpPr/>
          <p:nvPr/>
        </p:nvSpPr>
        <p:spPr>
          <a:xfrm>
            <a:off x="5410200" y="1295400"/>
            <a:ext cx="1143000" cy="1524000"/>
          </a:xfrm>
          <a:prstGeom prst="mathMultiply">
            <a:avLst>
              <a:gd name="adj1" fmla="val 18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6" name="Multiply 45"/>
          <p:cNvSpPr/>
          <p:nvPr/>
        </p:nvSpPr>
        <p:spPr>
          <a:xfrm>
            <a:off x="3581400" y="3124200"/>
            <a:ext cx="1143000" cy="1524000"/>
          </a:xfrm>
          <a:prstGeom prst="mathMultiply">
            <a:avLst>
              <a:gd name="adj1" fmla="val 18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7" name="Multiply 46"/>
          <p:cNvSpPr/>
          <p:nvPr/>
        </p:nvSpPr>
        <p:spPr>
          <a:xfrm>
            <a:off x="5486400" y="3048000"/>
            <a:ext cx="1143000" cy="1524000"/>
          </a:xfrm>
          <a:prstGeom prst="mathMultiply">
            <a:avLst>
              <a:gd name="adj1" fmla="val 18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1" name="Picture 50" descr="funny-animation-17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8356529">
            <a:off x="519492" y="5261469"/>
            <a:ext cx="1595969" cy="993047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35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57200" y="381000"/>
            <a:ext cx="8305800" cy="838200"/>
          </a:xfrm>
          <a:prstGeom prst="roundRect">
            <a:avLst>
              <a:gd name="adj" fmla="val 39394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Match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leatter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with picture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: </a:t>
            </a:r>
            <a:r>
              <a:rPr lang="en-US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pair work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4" name="Straight Connector 13"/>
          <p:cNvCxnSpPr>
            <a:endCxn id="12" idx="2"/>
          </p:cNvCxnSpPr>
          <p:nvPr/>
        </p:nvCxnSpPr>
        <p:spPr>
          <a:xfrm rot="16200000" flipV="1">
            <a:off x="1809750" y="4019550"/>
            <a:ext cx="5638800" cy="38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143000" y="1219200"/>
            <a:ext cx="1295400" cy="541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_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9144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35" descr="b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048000"/>
            <a:ext cx="838200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Picture 36" descr="c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4191000"/>
            <a:ext cx="8382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Picture 37" descr="d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5486400"/>
            <a:ext cx="8382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Picture 41" descr="Apple_jumprop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2800" y="5486400"/>
            <a:ext cx="1203960" cy="106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43" name="Straight Connector 42"/>
          <p:cNvCxnSpPr/>
          <p:nvPr/>
        </p:nvCxnSpPr>
        <p:spPr>
          <a:xfrm>
            <a:off x="0" y="27432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0" y="40386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0" y="53340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1" name="Picture 50" descr="1860_00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2800" y="4267200"/>
            <a:ext cx="1219200" cy="83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2" name="Picture 51" descr="Child_cap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2800" y="2971800"/>
            <a:ext cx="116586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3" name="Picture 52" descr="dog_5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2800" y="1447800"/>
            <a:ext cx="1257300" cy="1165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6" name="Picture 55" descr="arrow1twistin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282279">
            <a:off x="236713" y="4012012"/>
            <a:ext cx="8669336" cy="248532"/>
          </a:xfrm>
          <a:prstGeom prst="rect">
            <a:avLst/>
          </a:prstGeom>
        </p:spPr>
      </p:pic>
      <p:pic>
        <p:nvPicPr>
          <p:cNvPr id="57" name="Picture 56" descr="arrow1twistin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889927">
            <a:off x="906699" y="3765864"/>
            <a:ext cx="7310941" cy="209589"/>
          </a:xfrm>
          <a:prstGeom prst="rect">
            <a:avLst/>
          </a:prstGeom>
        </p:spPr>
      </p:pic>
      <p:pic>
        <p:nvPicPr>
          <p:cNvPr id="58" name="Picture 57" descr="arrow1twistin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787505">
            <a:off x="578474" y="4014825"/>
            <a:ext cx="7594166" cy="217708"/>
          </a:xfrm>
          <a:prstGeom prst="rect">
            <a:avLst/>
          </a:prstGeom>
        </p:spPr>
      </p:pic>
      <p:pic>
        <p:nvPicPr>
          <p:cNvPr id="59" name="Picture 58" descr="arrow1twistin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528445">
            <a:off x="840716" y="4037934"/>
            <a:ext cx="7594166" cy="21770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57200" y="381000"/>
            <a:ext cx="8305800" cy="838200"/>
          </a:xfrm>
          <a:prstGeom prst="roundRect">
            <a:avLst>
              <a:gd name="adj" fmla="val 39394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Match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leatter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with picture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: </a:t>
            </a:r>
            <a:r>
              <a:rPr lang="en-US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pair work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6200000" flipV="1">
            <a:off x="1695450" y="4019550"/>
            <a:ext cx="5638800" cy="38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143000" y="1219200"/>
            <a:ext cx="1295400" cy="541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0" y="27432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0" y="40386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0" y="53340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Picture 20" descr="e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524000"/>
            <a:ext cx="8382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 descr="f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971800"/>
            <a:ext cx="8382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 descr="g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4343400"/>
            <a:ext cx="8382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 descr="h_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5562600"/>
            <a:ext cx="8382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26" descr="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5562600"/>
            <a:ext cx="1336431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" name="Picture 27" descr="fish_animation_by_i_rain_i-d3bzmx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4267200"/>
            <a:ext cx="1283970" cy="930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" name="Picture 28" descr="goat_is_really_not_amused_by_atomic_soldier-d3hacam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9000" y="2895600"/>
            <a:ext cx="1295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" name="Picture 31" descr="HenEggs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9000" y="1447800"/>
            <a:ext cx="1219200" cy="1078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" name="Picture 40" descr="arrow1twistin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904477">
            <a:off x="328481" y="3733013"/>
            <a:ext cx="8447457" cy="174168"/>
          </a:xfrm>
          <a:prstGeom prst="rect">
            <a:avLst/>
          </a:prstGeom>
        </p:spPr>
      </p:pic>
      <p:pic>
        <p:nvPicPr>
          <p:cNvPr id="47" name="Picture 46" descr="arrow1twistin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915175">
            <a:off x="717120" y="3960282"/>
            <a:ext cx="7522648" cy="143255"/>
          </a:xfrm>
          <a:prstGeom prst="rect">
            <a:avLst/>
          </a:prstGeom>
        </p:spPr>
      </p:pic>
      <p:pic>
        <p:nvPicPr>
          <p:cNvPr id="54" name="Picture 53" descr="arrow1twistin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843329" flipV="1">
            <a:off x="-69990" y="4105827"/>
            <a:ext cx="8399184" cy="159947"/>
          </a:xfrm>
          <a:prstGeom prst="rect">
            <a:avLst/>
          </a:prstGeom>
        </p:spPr>
      </p:pic>
      <p:pic>
        <p:nvPicPr>
          <p:cNvPr id="55" name="Picture 54" descr="arrow1twistin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9596689">
            <a:off x="642279" y="4176371"/>
            <a:ext cx="8399184" cy="12721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f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4343400"/>
            <a:ext cx="838200" cy="2514600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819400" y="2362200"/>
            <a:ext cx="17526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  <a:t>A </a:t>
            </a:r>
            <a:r>
              <a:rPr lang="en-US" sz="3200" dirty="0" err="1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  <a:t>a</a:t>
            </a:r>
            <a:r>
              <a:rPr lang="en-US" sz="3200" dirty="0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  <a:t>B </a:t>
            </a:r>
            <a:r>
              <a:rPr lang="en-US" sz="3200" dirty="0" err="1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  <a:t>b</a:t>
            </a:r>
            <a:endParaRPr lang="en-US" sz="3200" dirty="0" smtClean="0">
              <a:solidFill>
                <a:schemeClr val="tx1"/>
              </a:solidFill>
              <a:latin typeface="Bradley Hand ITC" pitchFamily="66" charset="0"/>
              <a:cs typeface="Andalus" pitchFamily="18" charset="-78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  <a:t>C </a:t>
            </a:r>
            <a:r>
              <a:rPr lang="en-US" sz="3200" dirty="0" err="1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  <a:t>c</a:t>
            </a:r>
            <a:endParaRPr lang="en-US" sz="3200" dirty="0" smtClean="0">
              <a:solidFill>
                <a:schemeClr val="tx1"/>
              </a:solidFill>
              <a:latin typeface="Bradley Hand ITC" pitchFamily="66" charset="0"/>
              <a:cs typeface="Andalus" pitchFamily="18" charset="-78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  <a:t>D </a:t>
            </a:r>
            <a:r>
              <a:rPr lang="en-US" sz="3200" dirty="0" err="1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  <a:t>d</a:t>
            </a:r>
            <a:endParaRPr lang="en-US" sz="3200" dirty="0">
              <a:solidFill>
                <a:schemeClr val="tx1"/>
              </a:solidFill>
              <a:latin typeface="Bradley Hand ITC" pitchFamily="66" charset="0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2362200"/>
            <a:ext cx="16002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  <a:t>E </a:t>
            </a:r>
            <a:r>
              <a:rPr lang="en-US" sz="3200" dirty="0" err="1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  <a:t>e</a:t>
            </a:r>
            <a:endParaRPr lang="en-US" sz="3200" dirty="0" smtClean="0">
              <a:solidFill>
                <a:schemeClr val="tx1"/>
              </a:solidFill>
              <a:latin typeface="Bradley Hand ITC" pitchFamily="66" charset="0"/>
              <a:cs typeface="Andalus" pitchFamily="18" charset="-78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  <a:t>F </a:t>
            </a:r>
            <a:r>
              <a:rPr lang="en-US" sz="3200" dirty="0" err="1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  <a:t>f</a:t>
            </a:r>
            <a:endParaRPr lang="en-US" sz="3200" dirty="0" smtClean="0">
              <a:solidFill>
                <a:schemeClr val="tx1"/>
              </a:solidFill>
              <a:latin typeface="Bradley Hand ITC" pitchFamily="66" charset="0"/>
              <a:cs typeface="Andalus" pitchFamily="18" charset="-78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  <a:t>G </a:t>
            </a:r>
            <a:r>
              <a:rPr lang="en-US" sz="3200" dirty="0" err="1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  <a:t>g</a:t>
            </a:r>
            <a:endParaRPr lang="en-US" sz="3200" dirty="0" smtClean="0">
              <a:solidFill>
                <a:schemeClr val="tx1"/>
              </a:solidFill>
              <a:latin typeface="Bradley Hand ITC" pitchFamily="66" charset="0"/>
              <a:cs typeface="Andalus" pitchFamily="18" charset="-78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  <a:t>H </a:t>
            </a:r>
            <a:r>
              <a:rPr lang="en-US" sz="3200" dirty="0" err="1" smtClean="0">
                <a:solidFill>
                  <a:schemeClr val="tx1"/>
                </a:solidFill>
                <a:latin typeface="Bradley Hand ITC" pitchFamily="66" charset="0"/>
                <a:cs typeface="Andalus" pitchFamily="18" charset="-78"/>
              </a:rPr>
              <a:t>h</a:t>
            </a:r>
            <a:endParaRPr lang="en-US" sz="3200" dirty="0" smtClean="0">
              <a:solidFill>
                <a:schemeClr val="tx1"/>
              </a:solidFill>
              <a:latin typeface="Bradley Hand ITC" pitchFamily="66" charset="0"/>
              <a:cs typeface="Andalus" pitchFamily="18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381000"/>
            <a:ext cx="8610600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Look at the board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:-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G.W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257800"/>
            <a:ext cx="35052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Now write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5257800"/>
            <a:ext cx="28956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munite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89000" sy="8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28600"/>
            <a:ext cx="8534400" cy="63246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Class:- One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Subject:-English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Lesson 2 :- Letters A……H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Page:- 10,11,12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Date:- 23 /07 / 2013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Time:-  45munite.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534400" cy="6248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Objectives: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By the end of the lesson students will be able to..</a:t>
            </a:r>
          </a:p>
          <a:p>
            <a:pPr algn="ctr"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increase their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speaking,listening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&amp; writing skill.</a:t>
            </a:r>
          </a:p>
          <a:p>
            <a:pPr algn="ctr"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to learn new vocabulary with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colourful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pictures.</a:t>
            </a:r>
          </a:p>
          <a:p>
            <a:pPr algn="ctr"/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534400" cy="63246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Safe learning environment</a:t>
            </a:r>
            <a:endParaRPr lang="en-U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610600" cy="63246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" name="Picture 2" descr="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609600" cy="609600"/>
          </a:xfrm>
          <a:prstGeom prst="rect">
            <a:avLst/>
          </a:prstGeom>
        </p:spPr>
      </p:pic>
      <p:pic>
        <p:nvPicPr>
          <p:cNvPr id="4" name="Picture 3" descr="a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066800"/>
            <a:ext cx="609600" cy="609600"/>
          </a:xfrm>
          <a:prstGeom prst="rect">
            <a:avLst/>
          </a:prstGeom>
        </p:spPr>
      </p:pic>
      <p:pic>
        <p:nvPicPr>
          <p:cNvPr id="5" name="Picture 4" descr="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2438400"/>
            <a:ext cx="609600" cy="609600"/>
          </a:xfrm>
          <a:prstGeom prst="rect">
            <a:avLst/>
          </a:prstGeom>
        </p:spPr>
      </p:pic>
      <p:pic>
        <p:nvPicPr>
          <p:cNvPr id="6" name="Picture 5" descr="b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2514600"/>
            <a:ext cx="609600" cy="609600"/>
          </a:xfrm>
          <a:prstGeom prst="rect">
            <a:avLst/>
          </a:prstGeom>
        </p:spPr>
      </p:pic>
      <p:pic>
        <p:nvPicPr>
          <p:cNvPr id="7" name="Picture 6" descr="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3581400"/>
            <a:ext cx="609600" cy="609600"/>
          </a:xfrm>
          <a:prstGeom prst="rect">
            <a:avLst/>
          </a:prstGeom>
        </p:spPr>
      </p:pic>
      <p:pic>
        <p:nvPicPr>
          <p:cNvPr id="8" name="Picture 7" descr="c_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1200" y="3657600"/>
            <a:ext cx="609600" cy="609600"/>
          </a:xfrm>
          <a:prstGeom prst="rect">
            <a:avLst/>
          </a:prstGeom>
        </p:spPr>
      </p:pic>
      <p:pic>
        <p:nvPicPr>
          <p:cNvPr id="9" name="Picture 8" descr="d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6800" y="4800600"/>
            <a:ext cx="609600" cy="609600"/>
          </a:xfrm>
          <a:prstGeom prst="rect">
            <a:avLst/>
          </a:prstGeom>
        </p:spPr>
      </p:pic>
      <p:pic>
        <p:nvPicPr>
          <p:cNvPr id="10" name="Picture 9" descr="d_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5000" y="48006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SHIKUL HAI\Downloads\Ani-wall\e_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1143000"/>
            <a:ext cx="762000" cy="762000"/>
          </a:xfrm>
          <a:prstGeom prst="rect">
            <a:avLst/>
          </a:prstGeom>
          <a:noFill/>
        </p:spPr>
      </p:pic>
      <p:pic>
        <p:nvPicPr>
          <p:cNvPr id="1027" name="Picture 3" descr="C:\Users\ASHIKUL HAI\Downloads\Ani-wall\e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27964" y="1163781"/>
            <a:ext cx="762000" cy="762000"/>
          </a:xfrm>
          <a:prstGeom prst="rect">
            <a:avLst/>
          </a:prstGeom>
          <a:noFill/>
        </p:spPr>
      </p:pic>
      <p:pic>
        <p:nvPicPr>
          <p:cNvPr id="1028" name="Picture 4" descr="C:\Users\ASHIKUL HAI\Downloads\Ani-wall\f_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34200" y="2362200"/>
            <a:ext cx="762000" cy="762000"/>
          </a:xfrm>
          <a:prstGeom prst="rect">
            <a:avLst/>
          </a:prstGeom>
          <a:noFill/>
        </p:spPr>
      </p:pic>
      <p:pic>
        <p:nvPicPr>
          <p:cNvPr id="1029" name="Picture 5" descr="C:\Users\ASHIKUL HAI\Downloads\Ani-wall\f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62600" y="2514600"/>
            <a:ext cx="762000" cy="762000"/>
          </a:xfrm>
          <a:prstGeom prst="rect">
            <a:avLst/>
          </a:prstGeom>
          <a:noFill/>
        </p:spPr>
      </p:pic>
      <p:pic>
        <p:nvPicPr>
          <p:cNvPr id="1030" name="Picture 6" descr="C:\Users\ASHIKUL HAI\Downloads\Ani-wall\g_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3505200"/>
            <a:ext cx="762000" cy="762000"/>
          </a:xfrm>
          <a:prstGeom prst="rect">
            <a:avLst/>
          </a:prstGeom>
          <a:noFill/>
        </p:spPr>
      </p:pic>
      <p:pic>
        <p:nvPicPr>
          <p:cNvPr id="1031" name="Picture 7" descr="C:\Users\ASHIKUL HAI\Downloads\Ani-wall\g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86400" y="3657600"/>
            <a:ext cx="762000" cy="762000"/>
          </a:xfrm>
          <a:prstGeom prst="rect">
            <a:avLst/>
          </a:prstGeom>
          <a:noFill/>
        </p:spPr>
      </p:pic>
      <p:pic>
        <p:nvPicPr>
          <p:cNvPr id="1032" name="Picture 8" descr="C:\Users\ASHIKUL HAI\Downloads\Ani-wall\h_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0" y="5029200"/>
            <a:ext cx="762000" cy="762000"/>
          </a:xfrm>
          <a:prstGeom prst="rect">
            <a:avLst/>
          </a:prstGeom>
          <a:noFill/>
        </p:spPr>
      </p:pic>
      <p:pic>
        <p:nvPicPr>
          <p:cNvPr id="1033" name="Picture 9" descr="C:\Users\ASHIKUL HAI\Downloads\Ani-wall\h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62600" y="4953000"/>
            <a:ext cx="762000" cy="762000"/>
          </a:xfrm>
          <a:prstGeom prst="rect">
            <a:avLst/>
          </a:prstGeom>
          <a:noFill/>
        </p:spPr>
      </p:pic>
      <p:sp>
        <p:nvSpPr>
          <p:cNvPr id="19" name="Down Arrow 18"/>
          <p:cNvSpPr/>
          <p:nvPr/>
        </p:nvSpPr>
        <p:spPr>
          <a:xfrm>
            <a:off x="4495800" y="381000"/>
            <a:ext cx="45719" cy="6248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4800" y="2133600"/>
            <a:ext cx="4267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4800" y="3352800"/>
            <a:ext cx="4267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1000" y="4495800"/>
            <a:ext cx="419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21336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72000" y="33528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00" y="44958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67200" y="3124200"/>
          <a:ext cx="914400" cy="792163"/>
        </p:xfrm>
        <a:graphic>
          <a:graphicData uri="http://schemas.openxmlformats.org/presentationml/2006/ole">
            <p:oleObj spid="_x0000_s1026" name="Packager Shell Object" showAsIcon="1" r:id="rId4" imgW="914400" imgH="792360" progId="Package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534400" cy="6248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Declaration of the </a:t>
            </a:r>
          </a:p>
          <a:p>
            <a:pPr algn="ctr"/>
            <a:r>
              <a:rPr lang="en-US" sz="7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title</a:t>
            </a:r>
            <a:endParaRPr lang="en-US" sz="4400" b="1" u="sng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9600" dirty="0" smtClean="0">
                <a:ln w="11430"/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Letters A….H</a:t>
            </a:r>
          </a:p>
          <a:p>
            <a:pPr algn="ctr"/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86800" cy="6400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Right"/>
              <a:lightRig rig="threePt" dir="t"/>
            </a:scene3d>
          </a:bodyPr>
          <a:lstStyle/>
          <a:p>
            <a:pPr algn="ctr"/>
            <a:r>
              <a:rPr lang="en-US" sz="11500" dirty="0" err="1" smtClean="0">
                <a:gradFill flip="none" rotWithShape="1">
                  <a:gsLst>
                    <a:gs pos="0">
                      <a:srgbClr val="CCCCFF"/>
                    </a:gs>
                    <a:gs pos="17999">
                      <a:srgbClr val="FFFF00"/>
                    </a:gs>
                    <a:gs pos="36000">
                      <a:srgbClr val="FF0000"/>
                    </a:gs>
                    <a:gs pos="61000">
                      <a:srgbClr val="FFFF00"/>
                    </a:gs>
                    <a:gs pos="82001">
                      <a:srgbClr val="FF0000"/>
                    </a:gs>
                    <a:gs pos="100000">
                      <a:srgbClr val="CCCCFF"/>
                    </a:gs>
                  </a:gsLst>
                  <a:lin ang="168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Prasentation</a:t>
            </a:r>
            <a:endParaRPr lang="en-US" sz="11500" dirty="0" smtClean="0">
              <a:gradFill flip="none" rotWithShape="1">
                <a:gsLst>
                  <a:gs pos="0">
                    <a:srgbClr val="CCCCFF"/>
                  </a:gs>
                  <a:gs pos="17999">
                    <a:srgbClr val="FFFF00"/>
                  </a:gs>
                  <a:gs pos="36000">
                    <a:srgbClr val="FF0000"/>
                  </a:gs>
                  <a:gs pos="61000">
                    <a:srgbClr val="FFFF00"/>
                  </a:gs>
                  <a:gs pos="82001">
                    <a:srgbClr val="FF0000"/>
                  </a:gs>
                  <a:gs pos="100000">
                    <a:srgbClr val="CCCCFF"/>
                  </a:gs>
                </a:gsLst>
                <a:lin ang="168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30minute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 descr="how-are-you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2514600" cy="228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7209</TotalTime>
  <Words>195</Words>
  <Application>Microsoft Office PowerPoint</Application>
  <PresentationFormat>On-screen Show (4:3)</PresentationFormat>
  <Paragraphs>67</Paragraphs>
  <Slides>27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Dilruba Khanom</dc:creator>
  <cp:lastModifiedBy>Dilruba Khanom</cp:lastModifiedBy>
  <cp:revision>66</cp:revision>
  <dcterms:created xsi:type="dcterms:W3CDTF">2006-08-16T00:00:00Z</dcterms:created>
  <dcterms:modified xsi:type="dcterms:W3CDTF">2013-10-08T10:10:11Z</dcterms:modified>
</cp:coreProperties>
</file>