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79" r:id="rId4"/>
    <p:sldId id="276" r:id="rId5"/>
    <p:sldId id="281" r:id="rId6"/>
    <p:sldId id="277" r:id="rId7"/>
    <p:sldId id="282" r:id="rId8"/>
    <p:sldId id="257" r:id="rId9"/>
    <p:sldId id="261" r:id="rId10"/>
    <p:sldId id="262" r:id="rId11"/>
    <p:sldId id="263" r:id="rId12"/>
    <p:sldId id="264" r:id="rId13"/>
    <p:sldId id="273" r:id="rId14"/>
    <p:sldId id="286" r:id="rId15"/>
    <p:sldId id="283" r:id="rId16"/>
    <p:sldId id="265" r:id="rId17"/>
    <p:sldId id="266" r:id="rId18"/>
    <p:sldId id="268" r:id="rId19"/>
    <p:sldId id="275" r:id="rId20"/>
    <p:sldId id="28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3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C184-3453-4E75-8FB2-2B82D2B3D01E}" type="datetimeFigureOut">
              <a:rPr lang="en-US" smtClean="0"/>
              <a:pPr/>
              <a:t>04-10-2013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8808-A1E9-42E6-8947-7C881AE3D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নেট</a:t>
            </a:r>
            <a:r>
              <a:rPr lang="en-US" dirty="0" smtClean="0"/>
              <a:t> </a:t>
            </a:r>
            <a:r>
              <a:rPr lang="en-US" dirty="0" err="1" smtClean="0"/>
              <a:t>ধির</a:t>
            </a:r>
            <a:r>
              <a:rPr lang="en-US" dirty="0" smtClean="0"/>
              <a:t> </a:t>
            </a:r>
            <a:r>
              <a:rPr lang="en-US" dirty="0" err="1" smtClean="0"/>
              <a:t>গতির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সম্ভব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হয়নি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5264" y="6302992"/>
            <a:ext cx="8778240" cy="158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4008" y="1061112"/>
            <a:ext cx="8803944" cy="160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71736" y="1117976"/>
            <a:ext cx="8803944" cy="160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Predefined Process 31"/>
          <p:cNvSpPr/>
          <p:nvPr userDrawn="1"/>
        </p:nvSpPr>
        <p:spPr>
          <a:xfrm>
            <a:off x="197888" y="638651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Predefined Process 32"/>
          <p:cNvSpPr/>
          <p:nvPr userDrawn="1"/>
        </p:nvSpPr>
        <p:spPr>
          <a:xfrm>
            <a:off x="2398368" y="639447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Predefined Process 33"/>
          <p:cNvSpPr/>
          <p:nvPr userDrawn="1"/>
        </p:nvSpPr>
        <p:spPr>
          <a:xfrm>
            <a:off x="4612496" y="638878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edefined Process 34"/>
          <p:cNvSpPr/>
          <p:nvPr userDrawn="1"/>
        </p:nvSpPr>
        <p:spPr>
          <a:xfrm>
            <a:off x="6840272" y="638309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5009" y="142327"/>
            <a:ext cx="55627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রাপত্তা</a:t>
            </a:r>
            <a:r>
              <a:rPr lang="bn-BD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autiful-rose-23717--rose-wallpaper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>
          <a:xfrm>
            <a:off x="2424660" y="2895600"/>
            <a:ext cx="4435168" cy="336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33720" y="14478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3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1706" y="1183341"/>
            <a:ext cx="3303494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45541" y="4038600"/>
            <a:ext cx="5360894" cy="2162176"/>
          </a:xfrm>
          <a:prstGeom prst="rect">
            <a:avLst/>
          </a:prstGeom>
          <a:solidFill>
            <a:schemeClr val="bg2">
              <a:lumMod val="90000"/>
              <a:alpha val="3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40" y="33640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গাড়িচালক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4506" y="1193147"/>
            <a:ext cx="5346606" cy="279783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312886" y="4073406"/>
            <a:ext cx="3064212" cy="20159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3" name="Rectangle 32"/>
          <p:cNvSpPr/>
          <p:nvPr/>
        </p:nvSpPr>
        <p:spPr>
          <a:xfrm>
            <a:off x="2269582" y="142327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325396" y="1301847"/>
            <a:ext cx="3055818" cy="201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" name="Picture 14" descr="bd_working farmer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3629024" y="2619376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" name="Picture 15" descr="image_216_7025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6296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Picture 16" descr="image_1197_150618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629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3581400" y="4124028"/>
            <a:ext cx="5257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গাড়িচালক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ট্রাক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টেক্সি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স্কুটার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যাওয়া-আসা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মালপত্র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আনা-নেওয়া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_216_70251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6305552" y="2625088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2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1706" y="1183341"/>
            <a:ext cx="3303494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45541" y="4038600"/>
            <a:ext cx="5360894" cy="2162176"/>
          </a:xfrm>
          <a:prstGeom prst="rect">
            <a:avLst/>
          </a:prstGeom>
          <a:solidFill>
            <a:schemeClr val="accent6">
              <a:lumMod val="50000"/>
              <a:alpha val="1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40" y="3364050"/>
            <a:ext cx="229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রিকশাচালক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4506" y="1193147"/>
            <a:ext cx="5346606" cy="279783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313373" y="4073726"/>
            <a:ext cx="3063238" cy="2015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3" name="Rectangle 32"/>
          <p:cNvSpPr/>
          <p:nvPr/>
        </p:nvSpPr>
        <p:spPr>
          <a:xfrm>
            <a:off x="2269582" y="142327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321199" y="1301847"/>
            <a:ext cx="3064211" cy="201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" name="Picture 14" descr="bd_working farmer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3629024" y="2619376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" name="Picture 15" descr="image_216_7025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6296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Picture 16" descr="image_1197_150618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629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3581400" y="400525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রিকশাচালক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রিকশা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রিকশায়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মালপত্র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আনা-নেওয়া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_216_70251.jpg"/>
          <p:cNvPicPr>
            <a:picLocks noChangeAspect="1"/>
          </p:cNvPicPr>
          <p:nvPr/>
        </p:nvPicPr>
        <p:blipFill>
          <a:blip r:embed="rId7" cstate="screen">
            <a:lum contrast="40000"/>
          </a:blip>
          <a:stretch>
            <a:fillRect/>
          </a:stretch>
        </p:blipFill>
        <p:spPr>
          <a:xfrm>
            <a:off x="6305552" y="2625088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2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500440" y="2609848"/>
            <a:ext cx="2143120" cy="213360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un 16"/>
          <p:cNvSpPr/>
          <p:nvPr/>
        </p:nvSpPr>
        <p:spPr>
          <a:xfrm>
            <a:off x="1414464" y="1400176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0" name="Pie 19"/>
          <p:cNvSpPr/>
          <p:nvPr/>
        </p:nvSpPr>
        <p:spPr>
          <a:xfrm>
            <a:off x="1733552" y="1652584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2" cstate="screen">
              <a:lum contras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064" y="245744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রিকশাচালক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5462576" y="1433512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Pie 6"/>
          <p:cNvSpPr/>
          <p:nvPr/>
        </p:nvSpPr>
        <p:spPr>
          <a:xfrm>
            <a:off x="5781664" y="1685920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3" cstate="screen">
              <a:lum contras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4464" y="249078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5481624" y="3967176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Pie 9"/>
          <p:cNvSpPr/>
          <p:nvPr/>
        </p:nvSpPr>
        <p:spPr>
          <a:xfrm>
            <a:off x="5800712" y="4219584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4" cstate="screen">
              <a:lum contrast="3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3512" y="506731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দর্জি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1447800" y="3886200"/>
            <a:ext cx="2209800" cy="1981200"/>
          </a:xfrm>
          <a:prstGeom prst="sun">
            <a:avLst>
              <a:gd name="adj" fmla="val 1250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Pie 12"/>
          <p:cNvSpPr/>
          <p:nvPr/>
        </p:nvSpPr>
        <p:spPr>
          <a:xfrm>
            <a:off x="1766888" y="4138608"/>
            <a:ext cx="1600200" cy="1843088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5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98633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গাড়িচালক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9582" y="142327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e 17"/>
          <p:cNvSpPr/>
          <p:nvPr/>
        </p:nvSpPr>
        <p:spPr>
          <a:xfrm>
            <a:off x="3152776" y="4795840"/>
            <a:ext cx="2971800" cy="2895600"/>
          </a:xfrm>
          <a:prstGeom prst="pie">
            <a:avLst>
              <a:gd name="adj1" fmla="val 10714648"/>
              <a:gd name="adj2" fmla="val 2159007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2" y="504348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কুমারের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জিনিসপত্র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700088" y="320516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6" name="Pie 15"/>
          <p:cNvSpPr/>
          <p:nvPr/>
        </p:nvSpPr>
        <p:spPr>
          <a:xfrm>
            <a:off x="581024" y="3436855"/>
            <a:ext cx="3109912" cy="3587833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2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112" y="488632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হাঁড়ি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9" name="Sun 28"/>
          <p:cNvSpPr/>
          <p:nvPr/>
        </p:nvSpPr>
        <p:spPr>
          <a:xfrm>
            <a:off x="3114664" y="149544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0" name="Pie 29"/>
          <p:cNvSpPr/>
          <p:nvPr/>
        </p:nvSpPr>
        <p:spPr>
          <a:xfrm>
            <a:off x="3146949" y="1766888"/>
            <a:ext cx="2906187" cy="3352800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3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4688" y="3119448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2" name="Sun 31"/>
          <p:cNvSpPr/>
          <p:nvPr/>
        </p:nvSpPr>
        <p:spPr>
          <a:xfrm>
            <a:off x="5634040" y="3171824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3" name="Pie 32"/>
          <p:cNvSpPr/>
          <p:nvPr/>
        </p:nvSpPr>
        <p:spPr>
          <a:xfrm>
            <a:off x="6015040" y="3524248"/>
            <a:ext cx="2138360" cy="246697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4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2640" y="469106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টব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9582" y="142327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7326 0.14583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278 L 0.01858 0.33055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08 L -0.17465 0.17986 " pathEditMode="relative" rAng="0" ptsTypes="AA">
                                      <p:cBhvr>
                                        <p:cTn id="55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19" grpId="0"/>
      <p:bldP spid="29" grpId="0" animBg="1"/>
      <p:bldP spid="30" grpId="0" animBg="1"/>
      <p:bldP spid="30" grpId="1" animBg="1"/>
      <p:bldP spid="31" grpId="0"/>
      <p:bldP spid="32" grpId="0" animBg="1"/>
      <p:bldP spid="33" grpId="0" animBg="1"/>
      <p:bldP spid="33" grpId="1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e 17"/>
          <p:cNvSpPr/>
          <p:nvPr/>
        </p:nvSpPr>
        <p:spPr>
          <a:xfrm>
            <a:off x="3152776" y="4795840"/>
            <a:ext cx="2971800" cy="2895600"/>
          </a:xfrm>
          <a:prstGeom prst="pie">
            <a:avLst>
              <a:gd name="adj1" fmla="val 10714648"/>
              <a:gd name="adj2" fmla="val 2159007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2" y="504348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দর্জির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Sun 11"/>
          <p:cNvSpPr/>
          <p:nvPr/>
        </p:nvSpPr>
        <p:spPr>
          <a:xfrm>
            <a:off x="700088" y="320516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6" name="Pie 15"/>
          <p:cNvSpPr/>
          <p:nvPr/>
        </p:nvSpPr>
        <p:spPr>
          <a:xfrm>
            <a:off x="1081088" y="3557584"/>
            <a:ext cx="2138360" cy="246697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2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112" y="472915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শার্ট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9" name="Sun 28"/>
          <p:cNvSpPr/>
          <p:nvPr/>
        </p:nvSpPr>
        <p:spPr>
          <a:xfrm>
            <a:off x="3114664" y="1495440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0" name="Pie 29"/>
          <p:cNvSpPr/>
          <p:nvPr/>
        </p:nvSpPr>
        <p:spPr>
          <a:xfrm>
            <a:off x="3495664" y="1847864"/>
            <a:ext cx="2138360" cy="246697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3" cstate="screen">
              <a:lum contras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4688" y="303372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প্যান্ট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2" name="Sun 31"/>
          <p:cNvSpPr/>
          <p:nvPr/>
        </p:nvSpPr>
        <p:spPr>
          <a:xfrm>
            <a:off x="5634040" y="3171824"/>
            <a:ext cx="2895600" cy="2667000"/>
          </a:xfrm>
          <a:prstGeom prst="sun">
            <a:avLst>
              <a:gd name="adj" fmla="val 125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3" name="Pie 32"/>
          <p:cNvSpPr/>
          <p:nvPr/>
        </p:nvSpPr>
        <p:spPr>
          <a:xfrm>
            <a:off x="6015040" y="3524248"/>
            <a:ext cx="2138360" cy="2466976"/>
          </a:xfrm>
          <a:prstGeom prst="pie">
            <a:avLst>
              <a:gd name="adj1" fmla="val 10867400"/>
              <a:gd name="adj2" fmla="val 0"/>
            </a:avLst>
          </a:prstGeom>
          <a:blipFill>
            <a:blip r:embed="rId4" cstate="screen">
              <a:lum contrast="-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2640" y="469106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9582" y="142327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7326 0.14583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278 L 0.01858 0.33055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208 L -0.17465 0.17986 " pathEditMode="relative" rAng="0" ptsTypes="AA">
                                      <p:cBhvr>
                                        <p:cTn id="55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6" grpId="1" animBg="1"/>
      <p:bldP spid="19" grpId="0"/>
      <p:bldP spid="29" grpId="0" animBg="1"/>
      <p:bldP spid="30" grpId="0" animBg="1"/>
      <p:bldP spid="30" grpId="1" animBg="1"/>
      <p:bldP spid="31" grpId="0"/>
      <p:bldP spid="32" grpId="0" animBg="1"/>
      <p:bldP spid="33" grpId="0" animBg="1"/>
      <p:bldP spid="33" grpId="1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3116" y="167390"/>
            <a:ext cx="22333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0482" y="118922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M_813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40570" y="1741360"/>
            <a:ext cx="293914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612488" y="4082320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২১ ও ২২ </a:t>
            </a:r>
            <a:endParaRPr lang="en-US" sz="44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790" y="3620213"/>
            <a:ext cx="8305806" cy="25699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>
              <a:tabLst>
                <a:tab pos="457200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tabLst>
                <a:tab pos="457200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42963" indent="-842963" algn="just">
              <a:tabLst>
                <a:tab pos="457200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কুমারের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900" dirty="0"/>
          </a:p>
        </p:txBody>
      </p:sp>
      <p:sp>
        <p:nvSpPr>
          <p:cNvPr id="4" name="Rectangle 3"/>
          <p:cNvSpPr/>
          <p:nvPr/>
        </p:nvSpPr>
        <p:spPr>
          <a:xfrm>
            <a:off x="1826300" y="122420"/>
            <a:ext cx="2409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4422" y="36601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৭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1-02-09-17-41-41-Pottery.jpg"/>
          <p:cNvPicPr>
            <a:picLocks noChangeAspect="1"/>
          </p:cNvPicPr>
          <p:nvPr/>
        </p:nvPicPr>
        <p:blipFill>
          <a:blip r:embed="rId2">
            <a:lum contrast="30000"/>
          </a:blip>
          <a:srcRect b="7116"/>
          <a:stretch>
            <a:fillRect/>
          </a:stretch>
        </p:blipFill>
        <p:spPr>
          <a:xfrm>
            <a:off x="2736905" y="1338264"/>
            <a:ext cx="3359095" cy="2073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819471"/>
            <a:ext cx="787858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জিনিসপত্রের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3" name="Picture 2" descr="thumb_resizejb_1338985497elius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4845048" y="1466435"/>
            <a:ext cx="3403600" cy="223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2848813428_fa58d929b3_z.jpg"/>
          <p:cNvPicPr>
            <a:picLocks noChangeAspect="1"/>
          </p:cNvPicPr>
          <p:nvPr/>
        </p:nvPicPr>
        <p:blipFill>
          <a:blip r:embed="rId3" cstate="screen">
            <a:lum bright="10000" contrast="30000"/>
          </a:blip>
          <a:stretch>
            <a:fillRect/>
          </a:stretch>
        </p:blipFill>
        <p:spPr>
          <a:xfrm>
            <a:off x="896936" y="1452147"/>
            <a:ext cx="3403600" cy="223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24622" y="3811952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43624" y="3824288"/>
            <a:ext cx="86818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66340" y="113597"/>
            <a:ext cx="2906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4382" y="366010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614" y="4924247"/>
            <a:ext cx="787858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পেশাজীবীর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295408" y="1347784"/>
            <a:ext cx="2819392" cy="152400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6440" y="1338264"/>
            <a:ext cx="2819392" cy="152400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3243264"/>
            <a:ext cx="2819392" cy="1524000"/>
          </a:xfrm>
          <a:prstGeom prst="rect">
            <a:avLst/>
          </a:prstGeom>
          <a:blipFill>
            <a:blip r:embed="rId4" cstate="screen">
              <a:lum contrast="30000"/>
            </a:blip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8" y="3248024"/>
            <a:ext cx="2819392" cy="1524000"/>
          </a:xfrm>
          <a:prstGeom prst="rect">
            <a:avLst/>
          </a:prstGeom>
          <a:blipFill>
            <a:blip r:embed="rId5" cstate="screen">
              <a:lum contrast="30000"/>
            </a:blip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4336" y="1824040"/>
            <a:ext cx="762000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0128" y="1847848"/>
            <a:ext cx="762000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288" y="3676656"/>
            <a:ext cx="762000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1080" y="3700464"/>
            <a:ext cx="762000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1210" y="83617"/>
            <a:ext cx="1798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4382" y="366010"/>
            <a:ext cx="2226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766" y="3990976"/>
            <a:ext cx="787858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পেশাজীবী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3" name="Picture 2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2668720" y="1872475"/>
            <a:ext cx="1806320" cy="1210235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6510344" y="1840445"/>
            <a:ext cx="1828800" cy="1225296"/>
          </a:xfrm>
          <a:prstGeom prst="rect">
            <a:avLst/>
          </a:prstGeom>
          <a:ln/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4591056" y="1854733"/>
            <a:ext cx="1828800" cy="1225296"/>
          </a:xfrm>
          <a:prstGeom prst="rect">
            <a:avLst/>
          </a:prstGeom>
          <a:ln/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6" descr="image_216_7025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723904" y="1869021"/>
            <a:ext cx="1828800" cy="122529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485776" y="1619248"/>
            <a:ext cx="8077200" cy="18288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2020" y="126481"/>
            <a:ext cx="2577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AM_7828.JPG"/>
          <p:cNvPicPr>
            <a:picLocks noChangeAspect="1"/>
          </p:cNvPicPr>
          <p:nvPr/>
        </p:nvPicPr>
        <p:blipFill>
          <a:blip r:embed="rId6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ndex__01.jpg"/>
          <p:cNvPicPr>
            <a:picLocks noChangeAspect="1"/>
          </p:cNvPicPr>
          <p:nvPr/>
        </p:nvPicPr>
        <p:blipFill>
          <a:blip r:embed="rId7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29000" y="172307"/>
            <a:ext cx="19704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spc="150" dirty="0" smtClean="0">
              <a:ln w="11430"/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77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3884" y="1516904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040" y="2726960"/>
            <a:ext cx="359425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২১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৪৫ 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47094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83695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120296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156897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193498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230099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266700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303301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339902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376503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47219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83820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120421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157022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193623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230224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266825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303426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2-Point Star 29"/>
          <p:cNvSpPr/>
          <p:nvPr/>
        </p:nvSpPr>
        <p:spPr>
          <a:xfrm>
            <a:off x="340027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2-Point Star 30"/>
          <p:cNvSpPr/>
          <p:nvPr/>
        </p:nvSpPr>
        <p:spPr>
          <a:xfrm>
            <a:off x="376628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2920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18344" y="1516904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00470" y="2726960"/>
            <a:ext cx="38314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 মডেল স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endParaRPr lang="en-US" sz="32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থমিক</a:t>
            </a:r>
            <a:r>
              <a:rPr lang="en-US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দ্যালয়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32-Point Star 34"/>
          <p:cNvSpPr/>
          <p:nvPr/>
        </p:nvSpPr>
        <p:spPr>
          <a:xfrm>
            <a:off x="517910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554511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591112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627713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664314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700915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737516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774117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810718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2-Point Star 43"/>
          <p:cNvSpPr/>
          <p:nvPr/>
        </p:nvSpPr>
        <p:spPr>
          <a:xfrm>
            <a:off x="847319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516536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553137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589738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626339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32-Point Star 48"/>
          <p:cNvSpPr/>
          <p:nvPr/>
        </p:nvSpPr>
        <p:spPr>
          <a:xfrm>
            <a:off x="662940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32-Point Star 49"/>
          <p:cNvSpPr/>
          <p:nvPr/>
        </p:nvSpPr>
        <p:spPr>
          <a:xfrm>
            <a:off x="699541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32-Point Star 50"/>
          <p:cNvSpPr/>
          <p:nvPr/>
        </p:nvSpPr>
        <p:spPr>
          <a:xfrm>
            <a:off x="736142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772743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809344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32-Point Star 53"/>
          <p:cNvSpPr/>
          <p:nvPr/>
        </p:nvSpPr>
        <p:spPr>
          <a:xfrm>
            <a:off x="845945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SAM_7828.JPG"/>
          <p:cNvPicPr>
            <a:picLocks noChangeAspect="1"/>
          </p:cNvPicPr>
          <p:nvPr/>
        </p:nvPicPr>
        <p:blipFill>
          <a:blip r:embed="rId2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 descr="index__01.jpg"/>
          <p:cNvPicPr>
            <a:picLocks noChangeAspect="1"/>
          </p:cNvPicPr>
          <p:nvPr/>
        </p:nvPicPr>
        <p:blipFill>
          <a:blip r:embed="rId3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960" y="128587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AM_7828.JPG"/>
          <p:cNvPicPr>
            <a:picLocks noChangeAspect="1"/>
          </p:cNvPicPr>
          <p:nvPr/>
        </p:nvPicPr>
        <p:blipFill>
          <a:blip r:embed="rId2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ndex__01.jpg"/>
          <p:cNvPicPr>
            <a:picLocks noChangeAspect="1"/>
          </p:cNvPicPr>
          <p:nvPr/>
        </p:nvPicPr>
        <p:blipFill>
          <a:blip r:embed="rId3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43224" y="1701458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pink-flowers-source_wa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606" y="3308903"/>
            <a:ext cx="2558394" cy="3091897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150" y="152400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3440" y="1524000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allpaper-interior-3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>
          <a:xfrm>
            <a:off x="2895600" y="2196801"/>
            <a:ext cx="3227431" cy="2372300"/>
          </a:xfrm>
          <a:prstGeom prst="rect">
            <a:avLst/>
          </a:prstGeom>
        </p:spPr>
      </p:pic>
      <p:pic>
        <p:nvPicPr>
          <p:cNvPr id="6" name="Picture 5" descr="SAM_7828.JPG"/>
          <p:cNvPicPr>
            <a:picLocks noChangeAspect="1"/>
          </p:cNvPicPr>
          <p:nvPr/>
        </p:nvPicPr>
        <p:blipFill>
          <a:blip r:embed="rId5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ndex__01.jpg"/>
          <p:cNvPicPr>
            <a:picLocks noChangeAspect="1"/>
          </p:cNvPicPr>
          <p:nvPr/>
        </p:nvPicPr>
        <p:blipFill>
          <a:blip r:embed="rId6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4867275"/>
          <a:ext cx="914400" cy="771525"/>
        </p:xfrm>
        <a:graphic>
          <a:graphicData uri="http://schemas.openxmlformats.org/presentationml/2006/ole">
            <p:oleObj spid="_x0000_s1026" name="Packager Shell Object" showAsIcon="1" r:id="rId7" imgW="914400" imgH="771480" progId="Package">
              <p:embed/>
            </p:oleObj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sc0689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881064" y="3810000"/>
            <a:ext cx="3429000" cy="2286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2009-07-05-17-15-31-july-five-17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4772024" y="1252536"/>
            <a:ext cx="3429000" cy="2286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6" descr="935998_475336632543737_7820500_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0112" y="1247776"/>
            <a:ext cx="3429000" cy="2286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" name="Picture 7" descr="2848813428_fa58d929b3_z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rcRect b="6173"/>
          <a:stretch>
            <a:fillRect/>
          </a:stretch>
        </p:blipFill>
        <p:spPr>
          <a:xfrm>
            <a:off x="4786312" y="3774760"/>
            <a:ext cx="3429000" cy="231648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9" name="Rectangle 8"/>
          <p:cNvSpPr/>
          <p:nvPr/>
        </p:nvSpPr>
        <p:spPr>
          <a:xfrm>
            <a:off x="2997360" y="91190"/>
            <a:ext cx="29129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bn-BD" sz="48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বিগুলো দেখ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170" y="152400"/>
            <a:ext cx="25523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ঘোষণা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2412171" y="1600200"/>
            <a:ext cx="4217229" cy="3961150"/>
          </a:xfrm>
          <a:prstGeom prst="star32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M_7828.JPG"/>
          <p:cNvPicPr>
            <a:picLocks noChangeAspect="1"/>
          </p:cNvPicPr>
          <p:nvPr/>
        </p:nvPicPr>
        <p:blipFill>
          <a:blip r:embed="rId2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dex__01.jpg"/>
          <p:cNvPicPr>
            <a:picLocks noChangeAspect="1"/>
          </p:cNvPicPr>
          <p:nvPr/>
        </p:nvPicPr>
        <p:blipFill>
          <a:blip r:embed="rId3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8610600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সমাজের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885825" indent="-885825" algn="just"/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দর্জি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গাড়িচালক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রিকশাচালক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পেশাজীবী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79030" y="19737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bouque-source_3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61" y="4596800"/>
            <a:ext cx="1143000" cy="1515439"/>
          </a:xfrm>
          <a:prstGeom prst="rect">
            <a:avLst/>
          </a:prstGeom>
        </p:spPr>
      </p:pic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3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52400"/>
            <a:ext cx="2042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1740" y="1235440"/>
            <a:ext cx="269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২০ মিনিট</a:t>
            </a:r>
            <a:endParaRPr lang="en-US" sz="3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gital-class-room-0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2362200" y="2362200"/>
            <a:ext cx="4419600" cy="278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3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1706" y="1183341"/>
            <a:ext cx="3303494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45541" y="4038600"/>
            <a:ext cx="5360894" cy="2162176"/>
          </a:xfrm>
          <a:prstGeom prst="rect">
            <a:avLst/>
          </a:prstGeom>
          <a:solidFill>
            <a:schemeClr val="accent3">
              <a:lumMod val="40000"/>
              <a:lumOff val="60000"/>
              <a:alpha val="3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40" y="33640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4506" y="1193147"/>
            <a:ext cx="5346606" cy="279783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290512" y="4058687"/>
            <a:ext cx="3108960" cy="2045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3" name="Rectangle 32"/>
          <p:cNvSpPr/>
          <p:nvPr/>
        </p:nvSpPr>
        <p:spPr>
          <a:xfrm>
            <a:off x="2269582" y="142327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3" cstate="screen">
            <a:lum contrast="40000"/>
          </a:blip>
          <a:stretch>
            <a:fillRect/>
          </a:stretch>
        </p:blipFill>
        <p:spPr>
          <a:xfrm>
            <a:off x="290512" y="1281659"/>
            <a:ext cx="3125586" cy="20563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" name="Picture 14" descr="bd_working farmer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3629024" y="2619376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" name="Picture 15" descr="image_216_70251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6296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Picture 16" descr="image_1197_150618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629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8" name="Picture 17" descr="imageততততs.jpg"/>
          <p:cNvPicPr>
            <a:picLocks noChangeAspect="1"/>
          </p:cNvPicPr>
          <p:nvPr/>
        </p:nvPicPr>
        <p:blipFill>
          <a:blip r:embed="rId7" cstate="screen">
            <a:lum contrast="10000"/>
          </a:blip>
          <a:stretch>
            <a:fillRect/>
          </a:stretch>
        </p:blipFill>
        <p:spPr>
          <a:xfrm>
            <a:off x="6289346" y="2629806"/>
            <a:ext cx="2540326" cy="1279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3581400" y="400525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2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1706" y="1183341"/>
            <a:ext cx="3303494" cy="502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45541" y="4038600"/>
            <a:ext cx="5360894" cy="2162176"/>
          </a:xfrm>
          <a:prstGeom prst="rect">
            <a:avLst/>
          </a:prstGeom>
          <a:solidFill>
            <a:schemeClr val="accent6">
              <a:lumMod val="20000"/>
              <a:lumOff val="80000"/>
              <a:alpha val="7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40" y="336405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দর্জি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4506" y="1193147"/>
            <a:ext cx="5346606" cy="279783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mage_216_70251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312886" y="4073407"/>
            <a:ext cx="3064212" cy="20159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3" name="Rectangle 32"/>
          <p:cNvSpPr/>
          <p:nvPr/>
        </p:nvSpPr>
        <p:spPr>
          <a:xfrm>
            <a:off x="2269582" y="142327"/>
            <a:ext cx="4455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মাজের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spc="150" dirty="0" smtClean="0">
              <a:ln w="11430"/>
              <a:solidFill>
                <a:srgbClr val="0070C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Untitled.pn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321199" y="1301848"/>
            <a:ext cx="3064212" cy="201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5" name="Picture 14" descr="bd_working farmer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3629024" y="2619376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6" name="Picture 15" descr="image_216_7025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96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7" name="Picture 16" descr="image_1197_150618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3629024" y="1262064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3581400" y="400525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_216_70251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6305552" y="2625088"/>
            <a:ext cx="2542032" cy="128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  <p:bldP spid="12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f18fafd8b7da4afd4f51179bc481ef0ab74e3c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322</Words>
  <Application>Microsoft Office PowerPoint</Application>
  <PresentationFormat>On-screen Show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388</cp:revision>
  <dcterms:created xsi:type="dcterms:W3CDTF">2013-07-14T14:29:55Z</dcterms:created>
  <dcterms:modified xsi:type="dcterms:W3CDTF">2013-10-04T08:05:07Z</dcterms:modified>
</cp:coreProperties>
</file>