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3" r:id="rId4"/>
    <p:sldId id="262" r:id="rId5"/>
    <p:sldId id="270" r:id="rId6"/>
    <p:sldId id="265" r:id="rId7"/>
    <p:sldId id="266" r:id="rId8"/>
    <p:sldId id="267" r:id="rId9"/>
    <p:sldId id="264" r:id="rId10"/>
    <p:sldId id="268" r:id="rId11"/>
    <p:sldId id="269" r:id="rId12"/>
    <p:sldId id="261" r:id="rId13"/>
    <p:sldId id="260" r:id="rId14"/>
    <p:sldId id="25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6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6625C-569B-4151-91B9-E993838E5933}" type="datetimeFigureOut">
              <a:rPr lang="en-US" smtClean="0"/>
              <a:t>10/4/2013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5009-08D3-45DF-AC50-DFE930072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743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6625C-569B-4151-91B9-E993838E5933}" type="datetimeFigureOut">
              <a:rPr lang="en-US" smtClean="0"/>
              <a:t>10/4/2013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5009-08D3-45DF-AC50-DFE930072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163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6625C-569B-4151-91B9-E993838E5933}" type="datetimeFigureOut">
              <a:rPr lang="en-US" smtClean="0"/>
              <a:t>10/4/2013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5009-08D3-45DF-AC50-DFE930072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043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6625C-569B-4151-91B9-E993838E5933}" type="datetimeFigureOut">
              <a:rPr lang="en-US" smtClean="0"/>
              <a:t>10/4/2013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5009-08D3-45DF-AC50-DFE930072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567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6625C-569B-4151-91B9-E993838E5933}" type="datetimeFigureOut">
              <a:rPr lang="en-US" smtClean="0"/>
              <a:t>10/4/2013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5009-08D3-45DF-AC50-DFE930072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298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6625C-569B-4151-91B9-E993838E5933}" type="datetimeFigureOut">
              <a:rPr lang="en-US" smtClean="0"/>
              <a:t>10/4/2013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5009-08D3-45DF-AC50-DFE930072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56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6625C-569B-4151-91B9-E993838E5933}" type="datetimeFigureOut">
              <a:rPr lang="en-US" smtClean="0"/>
              <a:t>10/4/2013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5009-08D3-45DF-AC50-DFE930072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91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6625C-569B-4151-91B9-E993838E5933}" type="datetimeFigureOut">
              <a:rPr lang="en-US" smtClean="0"/>
              <a:t>10/4/2013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5009-08D3-45DF-AC50-DFE930072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252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6625C-569B-4151-91B9-E993838E5933}" type="datetimeFigureOut">
              <a:rPr lang="en-US" smtClean="0"/>
              <a:t>10/4/2013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5009-08D3-45DF-AC50-DFE930072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694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6625C-569B-4151-91B9-E993838E5933}" type="datetimeFigureOut">
              <a:rPr lang="en-US" smtClean="0"/>
              <a:t>10/4/2013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5009-08D3-45DF-AC50-DFE930072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793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6625C-569B-4151-91B9-E993838E5933}" type="datetimeFigureOut">
              <a:rPr lang="en-US" smtClean="0"/>
              <a:t>10/4/2013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55009-08D3-45DF-AC50-DFE930072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479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6625C-569B-4151-91B9-E993838E5933}" type="datetimeFigureOut">
              <a:rPr lang="en-US" smtClean="0"/>
              <a:t>10/4/2013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55009-08D3-45DF-AC50-DFE930072A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935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পাঠে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তোমাদেরকে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অভিনন্দন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1219200"/>
            <a:ext cx="5181600" cy="5638800"/>
          </a:xfrm>
        </p:spPr>
      </p:pic>
    </p:spTree>
    <p:extLst>
      <p:ext uri="{BB962C8B-B14F-4D97-AF65-F5344CB8AC3E}">
        <p14:creationId xmlns:p14="http://schemas.microsoft.com/office/powerpoint/2010/main" val="3155383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bn-BD" dirty="0" smtClean="0">
                <a:solidFill>
                  <a:srgbClr val="FF0000"/>
                </a:solidFill>
              </a:rPr>
              <a:t>নিষিক্ত উপর ভিত্তি করে কয় প্রকার?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05000"/>
            <a:ext cx="3429000" cy="3886200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1828800"/>
            <a:ext cx="3581400" cy="4038600"/>
          </a:xfrm>
        </p:spPr>
      </p:pic>
    </p:spTree>
    <p:extLst>
      <p:ext uri="{BB962C8B-B14F-4D97-AF65-F5344CB8AC3E}">
        <p14:creationId xmlns:p14="http://schemas.microsoft.com/office/powerpoint/2010/main" val="286483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শস্যের উপর ভিত্তি করে কয় প্রকার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?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012" y="1828800"/>
            <a:ext cx="3100388" cy="4572000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4012" y="1676400"/>
            <a:ext cx="3100388" cy="4648200"/>
          </a:xfrm>
        </p:spPr>
      </p:pic>
    </p:spTree>
    <p:extLst>
      <p:ext uri="{BB962C8B-B14F-4D97-AF65-F5344CB8AC3E}">
        <p14:creationId xmlns:p14="http://schemas.microsoft.com/office/powerpoint/2010/main" val="1758130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কাজঃ 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>
                <a:solidFill>
                  <a:srgbClr val="FF0000"/>
                </a:solidFill>
              </a:rPr>
              <a:t>বিভিন্ন বীজের কয়েকটি নমুনা মিশ্রণ থেকে নমুনার বীজগুলোর শ্রেণিবিন্যাস কর।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710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"/>
            <a:ext cx="7772400" cy="1470025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মূল্যায়ণঃ </a:t>
            </a:r>
            <a:endParaRPr lang="en-US" sz="6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828800"/>
            <a:ext cx="6400800" cy="4648200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arenBoth"/>
            </a:pPr>
            <a:r>
              <a:rPr lang="bn-BD" dirty="0" smtClean="0">
                <a:solidFill>
                  <a:srgbClr val="0070C0"/>
                </a:solidFill>
              </a:rPr>
              <a:t>ব্যবহার ভিত্তিতে বীজ কয় প্রকার?</a:t>
            </a:r>
          </a:p>
          <a:p>
            <a:pPr marL="514350" indent="-514350">
              <a:buFont typeface="Arial" pitchFamily="34" charset="0"/>
              <a:buAutoNum type="arabicParenBoth"/>
            </a:pPr>
            <a:r>
              <a:rPr lang="bn-BD" dirty="0" smtClean="0">
                <a:solidFill>
                  <a:srgbClr val="0070C0"/>
                </a:solidFill>
              </a:rPr>
              <a:t>বীজপত্রের সংখ্যার ভিত্তিতে বীজ কয় প্রকার ও কী কী?</a:t>
            </a:r>
          </a:p>
          <a:p>
            <a:pPr marL="514350" indent="-514350">
              <a:buFont typeface="Arial" pitchFamily="34" charset="0"/>
              <a:buAutoNum type="arabicParenBoth"/>
            </a:pPr>
            <a:r>
              <a:rPr lang="bn-BD" dirty="0" smtClean="0">
                <a:solidFill>
                  <a:srgbClr val="0070C0"/>
                </a:solidFill>
              </a:rPr>
              <a:t>বীজের ভ্রণের সংখ্যার ভিত্তিতে বীজ কয় প্রকার ও কী কী?</a:t>
            </a:r>
          </a:p>
          <a:p>
            <a:pPr marL="514350" indent="-514350">
              <a:buFont typeface="Arial" pitchFamily="34" charset="0"/>
              <a:buAutoNum type="arabicParenBoth"/>
            </a:pPr>
            <a:r>
              <a:rPr lang="bn-BD" dirty="0" smtClean="0">
                <a:solidFill>
                  <a:srgbClr val="0070C0"/>
                </a:solidFill>
              </a:rPr>
              <a:t>নিষিক্ততার ভিত্তিতে বীজ কয় প্রকার ও কী কী?</a:t>
            </a:r>
          </a:p>
          <a:p>
            <a:pPr marL="514350" indent="-514350">
              <a:buFont typeface="Arial" pitchFamily="34" charset="0"/>
              <a:buAutoNum type="arabicParenBoth"/>
            </a:pPr>
            <a:r>
              <a:rPr lang="bn-BD" dirty="0" smtClean="0">
                <a:solidFill>
                  <a:srgbClr val="0070C0"/>
                </a:solidFill>
              </a:rPr>
              <a:t>শস্যের ভিত্তিতে বীজ কয় প্রকার ও কী কী</a:t>
            </a:r>
            <a:r>
              <a:rPr lang="bn-BD" dirty="0" smtClean="0"/>
              <a:t>?</a:t>
            </a:r>
          </a:p>
          <a:p>
            <a:pPr marL="514350" indent="-514350">
              <a:buFont typeface="Arial" pitchFamily="34" charset="0"/>
              <a:buAutoNum type="arabicParenBoth"/>
            </a:pPr>
            <a:endParaRPr lang="bn-BD" dirty="0" smtClean="0"/>
          </a:p>
          <a:p>
            <a:pPr marL="514350" indent="-514350">
              <a:buAutoNum type="arabicParenBoth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633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ভাল</a:t>
            </a: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থাকো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  <p:extLst>
      <p:ext uri="{BB962C8B-B14F-4D97-AF65-F5344CB8AC3E}">
        <p14:creationId xmlns:p14="http://schemas.microsoft.com/office/powerpoint/2010/main" val="506840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534400" cy="11430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60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5344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                                    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মোহাম্মদ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শাহজামান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                                          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সহকারি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                             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বাতকান্দি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স.সা.আ.আ.হো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                                   .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মেমো.উচ্চ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বিদ্যলয়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                                      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তিতাস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কমিল্লা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                                মোবাঃ০১৯৩৩০১৩৮৪১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                        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Email:mshazaman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                   @yahoo.com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286000"/>
            <a:ext cx="3349752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855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এইগুলো কী ? 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905000"/>
            <a:ext cx="3200400" cy="39624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779373"/>
            <a:ext cx="3585882" cy="4088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233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latin typeface="NikoshBAN" pitchFamily="2" charset="0"/>
                <a:cs typeface="NikoshBAN" pitchFamily="2" charset="0"/>
              </a:rPr>
              <a:t>আজকের পাঠ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কৃষি</a:t>
            </a:r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শিক্ষা</a:t>
            </a:r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6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ষষ্ট</a:t>
            </a:r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endParaRPr lang="en-US" sz="6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</a:t>
            </a:r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য় </a:t>
            </a:r>
            <a:r>
              <a:rPr lang="en-US" sz="6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অধ্যায়,পাঠ</a:t>
            </a:r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১০ </a:t>
            </a:r>
            <a:endParaRPr lang="en-US" sz="6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বীজের শ্রেণিবিভাগ </a:t>
            </a:r>
          </a:p>
          <a:p>
            <a:r>
              <a:rPr lang="bn-BD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৫০ মিনিট </a:t>
            </a:r>
          </a:p>
          <a:p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896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শিখণফলঃ 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00200"/>
            <a:ext cx="6400800" cy="4038600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arenBoth"/>
            </a:pPr>
            <a:r>
              <a:rPr lang="bn-BD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ব্যবহার ভিত্তিতে বীজ কয় প্রকার?</a:t>
            </a:r>
          </a:p>
          <a:p>
            <a:pPr marL="514350" indent="-514350">
              <a:buFont typeface="Arial" pitchFamily="34" charset="0"/>
              <a:buAutoNum type="arabicParenBoth"/>
            </a:pPr>
            <a:r>
              <a:rPr lang="bn-BD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বীজপত্রের সংখ্যার ভিত্তিতে বীজ কয় প্রকার ও কী কী?</a:t>
            </a:r>
          </a:p>
          <a:p>
            <a:pPr marL="514350" indent="-514350">
              <a:buFont typeface="Arial" pitchFamily="34" charset="0"/>
              <a:buAutoNum type="arabicParenBoth"/>
            </a:pPr>
            <a:r>
              <a:rPr lang="bn-BD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বীজের ভ্রণের সংখ্যার ভিত্তিতে বীজ কয় প্রকার ও কী কী?</a:t>
            </a:r>
          </a:p>
          <a:p>
            <a:pPr marL="514350" indent="-514350">
              <a:buFont typeface="Arial" pitchFamily="34" charset="0"/>
              <a:buAutoNum type="arabicParenBoth"/>
            </a:pPr>
            <a:r>
              <a:rPr lang="bn-BD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নিষিক্ততার ভিত্তিতে বীজ কয় প্রকার ও কী কী?</a:t>
            </a:r>
          </a:p>
          <a:p>
            <a:pPr marL="514350" indent="-514350">
              <a:buFont typeface="Arial" pitchFamily="34" charset="0"/>
              <a:buAutoNum type="arabicParenBoth"/>
            </a:pPr>
            <a:r>
              <a:rPr lang="bn-BD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শস্যের ভিত্তিতে বীজ কয় প্রকার ও কী কী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endParaRPr lang="bn-BD" dirty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046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কৃষিতাত্ত্বিক না উদ্ভিদতাত্ত্বিক না?  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057400"/>
            <a:ext cx="3962400" cy="3962400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1981200"/>
            <a:ext cx="3886200" cy="4038600"/>
          </a:xfrm>
        </p:spPr>
      </p:pic>
    </p:spTree>
    <p:extLst>
      <p:ext uri="{BB962C8B-B14F-4D97-AF65-F5344CB8AC3E}">
        <p14:creationId xmlns:p14="http://schemas.microsoft.com/office/powerpoint/2010/main" val="2270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আবৃত না অনাবৃত ? 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57400"/>
            <a:ext cx="3200400" cy="36576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2209800"/>
            <a:ext cx="33528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67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বীজপত্র অনুসারে বীজ কয় প্রকার? 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18395"/>
            <a:ext cx="2286000" cy="3234123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2917482"/>
            <a:ext cx="2466975" cy="325471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487" y="2838964"/>
            <a:ext cx="2695575" cy="3104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021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ভ্রণের সংখ্যা অনুসারে বীজ কত প্রকার? 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828800"/>
            <a:ext cx="3352800" cy="3866764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2199503"/>
            <a:ext cx="3886200" cy="3820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63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190</Words>
  <Application>Microsoft Office PowerPoint</Application>
  <PresentationFormat>On-screen Show (4:3)</PresentationFormat>
  <Paragraphs>38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আজকের পাঠে তোমাদেরকে অভিনন্দন</vt:lpstr>
      <vt:lpstr>PowerPoint Presentation</vt:lpstr>
      <vt:lpstr>এইগুলো কী ? </vt:lpstr>
      <vt:lpstr>PowerPoint Presentation</vt:lpstr>
      <vt:lpstr>শিখণফলঃ </vt:lpstr>
      <vt:lpstr>কৃষিতাত্ত্বিক না উদ্ভিদতাত্ত্বিক না?  </vt:lpstr>
      <vt:lpstr>আবৃত না অনাবৃত ? </vt:lpstr>
      <vt:lpstr>বীজপত্র অনুসারে বীজ কয় প্রকার? </vt:lpstr>
      <vt:lpstr>ভ্রণের সংখ্যা অনুসারে বীজ কত প্রকার? </vt:lpstr>
      <vt:lpstr>নিষিক্ত উপর ভিত্তি করে কয় প্রকার? </vt:lpstr>
      <vt:lpstr>শস্যের উপর ভিত্তি করে কয় প্রকার? </vt:lpstr>
      <vt:lpstr>কাজঃ </vt:lpstr>
      <vt:lpstr>মূল্যায়ণঃ </vt:lpstr>
      <vt:lpstr>ভাল থাকো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আজকের পাঠে তোমাদেরকে অভিনন্দন</dc:title>
  <dc:creator>samsung</dc:creator>
  <cp:lastModifiedBy>samsung</cp:lastModifiedBy>
  <cp:revision>14</cp:revision>
  <dcterms:created xsi:type="dcterms:W3CDTF">2013-10-03T13:56:22Z</dcterms:created>
  <dcterms:modified xsi:type="dcterms:W3CDTF">2013-10-04T06:50:42Z</dcterms:modified>
</cp:coreProperties>
</file>