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E170A-1F2C-4498-895A-5552DE094AF3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E7C3F-E497-447D-920A-27A3B2B5A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21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E7C3F-E497-447D-920A-27A3B2B5A6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59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2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4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6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4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0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6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5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5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4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58BC8-667E-432C-92AC-3EA2EF1F48D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54075-FBC4-4123-8F09-2FE1FB7C6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0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3445" y="2818260"/>
            <a:ext cx="3889612" cy="348017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4902" y="2818261"/>
            <a:ext cx="3698543" cy="348017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949" y="614149"/>
            <a:ext cx="58412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FF0000"/>
                </a:solidFill>
              </a:rPr>
              <a:t>স্বাগতম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4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6155" y="1487606"/>
            <a:ext cx="7328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rgbClr val="00CC00"/>
                </a:solidFill>
              </a:rPr>
              <a:t>সবাইকে ধন্যবাদ</a:t>
            </a:r>
            <a:endParaRPr lang="en-US" sz="7200" b="1" dirty="0">
              <a:solidFill>
                <a:srgbClr val="00CC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3582" y="2511188"/>
            <a:ext cx="10563367" cy="4162567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2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2505" y="503977"/>
            <a:ext cx="543616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solidFill>
                  <a:srgbClr val="00B0F0"/>
                </a:solidFill>
              </a:rPr>
              <a:t>পরিচিতি</a:t>
            </a:r>
            <a:endParaRPr lang="en-US" sz="115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8529" y="2581436"/>
            <a:ext cx="5194853" cy="3539430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bn-BD" sz="3600" dirty="0" smtClean="0"/>
          </a:p>
          <a:p>
            <a:r>
              <a:rPr lang="bn-BD" sz="2800" dirty="0" smtClean="0"/>
              <a:t>বিষ</a:t>
            </a:r>
            <a:r>
              <a:rPr lang="bn-BD" sz="3600" dirty="0" smtClean="0"/>
              <a:t>য়ঃ </a:t>
            </a:r>
            <a:r>
              <a:rPr lang="bn-BD" sz="3600" dirty="0" smtClean="0"/>
              <a:t>কৃষিশিক্ষা</a:t>
            </a:r>
          </a:p>
          <a:p>
            <a:r>
              <a:rPr lang="bn-BD" sz="3600" dirty="0" smtClean="0"/>
              <a:t>শ্রেণীঃ ৭ম</a:t>
            </a:r>
          </a:p>
          <a:p>
            <a:r>
              <a:rPr lang="bn-BD" sz="3600" dirty="0" smtClean="0"/>
              <a:t>সময়ঃ ৪০মিনিট</a:t>
            </a:r>
          </a:p>
          <a:p>
            <a:r>
              <a:rPr lang="bn-BD" sz="3600" dirty="0" smtClean="0"/>
              <a:t>তারিখঃ </a:t>
            </a:r>
            <a:r>
              <a:rPr lang="bn-BD" sz="3600" dirty="0" smtClean="0"/>
              <a:t>২৪/১০/২০১৩ইং</a:t>
            </a:r>
          </a:p>
          <a:p>
            <a:endParaRPr lang="bn-BD" sz="4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65788" y="2581436"/>
            <a:ext cx="5336275" cy="3600986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bn-BD" sz="3200" dirty="0"/>
          </a:p>
          <a:p>
            <a:r>
              <a:rPr lang="bn-BD" sz="2800" dirty="0" smtClean="0"/>
              <a:t>মোঃ </a:t>
            </a:r>
            <a:r>
              <a:rPr lang="bn-BD" sz="2800" dirty="0" smtClean="0"/>
              <a:t>গাউছুল আযম</a:t>
            </a:r>
          </a:p>
          <a:p>
            <a:r>
              <a:rPr lang="bn-BD" sz="2800" dirty="0" smtClean="0"/>
              <a:t>    সহ-সুপার</a:t>
            </a:r>
          </a:p>
          <a:p>
            <a:endParaRPr lang="bn-BD" sz="2800" dirty="0"/>
          </a:p>
          <a:p>
            <a:r>
              <a:rPr lang="bn-BD" sz="2800" dirty="0" smtClean="0"/>
              <a:t>বেলখুর </a:t>
            </a:r>
            <a:r>
              <a:rPr lang="bn-BD" sz="2800" dirty="0" smtClean="0"/>
              <a:t>শাহজালালীয়া            দাখিল মাদ্রাসা।</a:t>
            </a:r>
          </a:p>
          <a:p>
            <a:r>
              <a:rPr lang="bn-BD" sz="2800" dirty="0" smtClean="0"/>
              <a:t>পাঁচবিবি, জয়পুরহাট।</a:t>
            </a:r>
          </a:p>
          <a:p>
            <a:r>
              <a:rPr lang="bn-BD" sz="2800" dirty="0" smtClean="0"/>
              <a:t>আই,ডি নং-২৭      </a:t>
            </a:r>
            <a:endParaRPr lang="bn-BD" sz="500" dirty="0"/>
          </a:p>
        </p:txBody>
      </p:sp>
      <p:sp>
        <p:nvSpPr>
          <p:cNvPr id="3" name="Oval 2"/>
          <p:cNvSpPr/>
          <p:nvPr/>
        </p:nvSpPr>
        <p:spPr>
          <a:xfrm>
            <a:off x="4041914" y="2581436"/>
            <a:ext cx="1705970" cy="1678675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8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010" y="300251"/>
            <a:ext cx="5554641" cy="3207224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64071" y="300251"/>
            <a:ext cx="5650173" cy="320722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2010" y="3944203"/>
            <a:ext cx="5554641" cy="260672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64071" y="3944203"/>
            <a:ext cx="5650173" cy="2702257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4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4903" y="682389"/>
            <a:ext cx="84206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u="sng" dirty="0" smtClean="0">
                <a:solidFill>
                  <a:srgbClr val="7030A0"/>
                </a:solidFill>
              </a:rPr>
              <a:t>আজকের পাঠ- চাষ উপযোগী মাছ </a:t>
            </a:r>
            <a:endParaRPr lang="en-US" sz="4400" b="1" u="sng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608" y="1665027"/>
            <a:ext cx="5568287" cy="2511188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77970" y="1665027"/>
            <a:ext cx="5459105" cy="2511188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07021" y="4517409"/>
            <a:ext cx="3330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রুই মাছ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801504" y="4517409"/>
            <a:ext cx="2770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কাতলা মাছ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399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34770" y="354842"/>
            <a:ext cx="58548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dirty="0" smtClean="0">
                <a:solidFill>
                  <a:srgbClr val="FF0000"/>
                </a:solidFill>
              </a:rPr>
              <a:t>শিখন ফল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00249" y="1951631"/>
            <a:ext cx="1201003" cy="518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97290" y="1856096"/>
            <a:ext cx="899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চাষযোগ্য কয়েকটি মাছের নাম বলতে পারবে।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00250" y="3189335"/>
            <a:ext cx="1201003" cy="5868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197290" y="3068303"/>
            <a:ext cx="9471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</a:rPr>
              <a:t>কাতলা মাছের বৈশিষ্ট উল্লেখ করতে পারবে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7290" y="3985146"/>
            <a:ext cx="874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200" dirty="0" smtClean="0">
              <a:solidFill>
                <a:srgbClr val="FFC000"/>
              </a:solidFill>
            </a:endParaRPr>
          </a:p>
          <a:p>
            <a:r>
              <a:rPr lang="bn-BD" sz="3200" dirty="0" smtClean="0">
                <a:solidFill>
                  <a:srgbClr val="FFC000"/>
                </a:solidFill>
              </a:rPr>
              <a:t>চাষযোগ্য মাছের খাদ্য তালিকা তৈরী করতে পারবে। 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00249" y="4393624"/>
            <a:ext cx="1296539" cy="66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4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13" grpId="0" animBg="1"/>
      <p:bldP spid="14" grpId="0"/>
      <p:bldP spid="15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149" y="341194"/>
            <a:ext cx="4694830" cy="2279176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55391" y="341194"/>
            <a:ext cx="4667534" cy="2279176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96788" y="3070746"/>
            <a:ext cx="2442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660066"/>
                </a:solidFill>
              </a:rPr>
              <a:t>কাতলা মাছ</a:t>
            </a:r>
            <a:endParaRPr lang="en-US" sz="2800" b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70042" y="3070746"/>
            <a:ext cx="2511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660066"/>
                </a:solidFill>
              </a:rPr>
              <a:t>রাজপুঁটি</a:t>
            </a:r>
            <a:endParaRPr lang="en-US" sz="3200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149" y="3655521"/>
            <a:ext cx="4694830" cy="2376789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55391" y="3655521"/>
            <a:ext cx="4667534" cy="2376789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19367" y="6237027"/>
            <a:ext cx="2620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660066"/>
                </a:solidFill>
              </a:rPr>
              <a:t>  </a:t>
            </a:r>
            <a:r>
              <a:rPr lang="bn-BD" sz="3200" b="1" dirty="0" smtClean="0">
                <a:solidFill>
                  <a:srgbClr val="660066"/>
                </a:solidFill>
              </a:rPr>
              <a:t>রুই মাছ</a:t>
            </a:r>
            <a:endParaRPr lang="en-US" sz="3200" b="1" dirty="0">
              <a:solidFill>
                <a:srgbClr val="66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65576" y="6237027"/>
            <a:ext cx="2415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660066"/>
                </a:solidFill>
              </a:rPr>
              <a:t>মৃগেল মাছ</a:t>
            </a:r>
            <a:endParaRPr lang="en-US" sz="28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84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 animBg="1"/>
      <p:bldP spid="7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6406" y="409433"/>
            <a:ext cx="5104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rgbClr val="92D050"/>
                </a:solidFill>
              </a:rPr>
              <a:t>একক কাজ</a:t>
            </a:r>
            <a:endParaRPr lang="en-US" sz="6000" b="1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460" y="1377638"/>
            <a:ext cx="9782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7030A0"/>
                </a:solidFill>
              </a:rPr>
              <a:t>কোন মাছ পুকুরের তলদেশের খাবার খায়</a:t>
            </a:r>
            <a:r>
              <a:rPr lang="bn-BD" sz="4000" b="1" dirty="0">
                <a:solidFill>
                  <a:srgbClr val="7030A0"/>
                </a:solidFill>
              </a:rPr>
              <a:t>।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699" y="2179685"/>
            <a:ext cx="9076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</a:rPr>
              <a:t>পুকুরে পানির রং কখন হালকা সবুজ হয়।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4460" y="3939541"/>
            <a:ext cx="32882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92D050"/>
                </a:solidFill>
              </a:rPr>
              <a:t>জোড়ায় কাজ</a:t>
            </a:r>
            <a:endParaRPr lang="en-US" sz="4400" b="1" dirty="0">
              <a:solidFill>
                <a:srgbClr val="92D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699" y="4808675"/>
            <a:ext cx="8857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</a:rPr>
              <a:t>চাষযোগ্য মাছের কৃত্রিম খাদ্য ও প্রাকৃতিক</a:t>
            </a:r>
          </a:p>
          <a:p>
            <a:r>
              <a:rPr lang="bn-BD" sz="4000" dirty="0" smtClean="0">
                <a:solidFill>
                  <a:srgbClr val="7030A0"/>
                </a:solidFill>
              </a:rPr>
              <a:t>খাদ্য সম্পর্কে বর্ণণা কর। 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0348" y="2997143"/>
            <a:ext cx="88573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</a:rPr>
              <a:t>কাতলা মাছ কোনস্তরের খাবার খায়?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89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8418" y="409433"/>
            <a:ext cx="44901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</a:rPr>
              <a:t>মূল্যায়ণ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8299" y="1555845"/>
            <a:ext cx="10372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         চাষযোগ্য মাছগুলো কি কি?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3833" y="2415654"/>
            <a:ext cx="977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          </a:t>
            </a:r>
            <a:r>
              <a:rPr lang="bn-BD" sz="3200" dirty="0" smtClean="0">
                <a:solidFill>
                  <a:srgbClr val="00B050"/>
                </a:solidFill>
              </a:rPr>
              <a:t>কাতলা মাছের অবস্থান এবং খাদ্যের বর্ণণা দাও।  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87104" y="1715237"/>
            <a:ext cx="1473958" cy="327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87104" y="2593075"/>
            <a:ext cx="1473958" cy="407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25086" y="3213907"/>
            <a:ext cx="8147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কোন মাছ পুকুরের তলদেশে বাসকরে?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87104" y="3340220"/>
            <a:ext cx="1473958" cy="4210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  <p:bldP spid="7" grpId="0" animBg="1"/>
      <p:bldP spid="8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0179" y="464024"/>
            <a:ext cx="5554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u="sng" dirty="0" smtClean="0">
                <a:solidFill>
                  <a:srgbClr val="FF0000"/>
                </a:solidFill>
              </a:rPr>
              <a:t>বাড়ির কাজ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3516" y="1692322"/>
            <a:ext cx="85980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</a:rPr>
              <a:t>পুকুরে চাষযোগ্য মাছের বৈশিষ্ট্যগুলো</a:t>
            </a:r>
          </a:p>
          <a:p>
            <a:r>
              <a:rPr lang="bn-BD" sz="4400" dirty="0" smtClean="0">
                <a:solidFill>
                  <a:srgbClr val="00B050"/>
                </a:solidFill>
              </a:rPr>
              <a:t>উল্লেখ কর?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45910" y="1692322"/>
            <a:ext cx="1187355" cy="982639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9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136</Words>
  <Application>Microsoft Office PowerPoint</Application>
  <PresentationFormat>Widescreen</PresentationFormat>
  <Paragraphs>42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56</cp:revision>
  <dcterms:created xsi:type="dcterms:W3CDTF">2013-10-23T12:31:13Z</dcterms:created>
  <dcterms:modified xsi:type="dcterms:W3CDTF">2013-10-25T01:53:37Z</dcterms:modified>
</cp:coreProperties>
</file>