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19"/>
  </p:notesMasterIdLst>
  <p:sldIdLst>
    <p:sldId id="272" r:id="rId2"/>
    <p:sldId id="257" r:id="rId3"/>
    <p:sldId id="258" r:id="rId4"/>
    <p:sldId id="259" r:id="rId5"/>
    <p:sldId id="268" r:id="rId6"/>
    <p:sldId id="260" r:id="rId7"/>
    <p:sldId id="269" r:id="rId8"/>
    <p:sldId id="262" r:id="rId9"/>
    <p:sldId id="267" r:id="rId10"/>
    <p:sldId id="261" r:id="rId11"/>
    <p:sldId id="270" r:id="rId12"/>
    <p:sldId id="274" r:id="rId13"/>
    <p:sldId id="263" r:id="rId14"/>
    <p:sldId id="275" r:id="rId15"/>
    <p:sldId id="264" r:id="rId16"/>
    <p:sldId id="265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F580EC-2ED4-487F-A60C-299863BDA80F}">
          <p14:sldIdLst>
            <p14:sldId id="272"/>
            <p14:sldId id="257"/>
            <p14:sldId id="258"/>
            <p14:sldId id="259"/>
            <p14:sldId id="268"/>
            <p14:sldId id="260"/>
            <p14:sldId id="269"/>
            <p14:sldId id="262"/>
            <p14:sldId id="267"/>
            <p14:sldId id="261"/>
            <p14:sldId id="270"/>
            <p14:sldId id="274"/>
            <p14:sldId id="263"/>
            <p14:sldId id="275"/>
            <p14:sldId id="264"/>
          </p14:sldIdLst>
        </p14:section>
        <p14:section name="Untitled Section" id="{A4ECD13A-3682-43E1-93FB-26D0205223F6}">
          <p14:sldIdLst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533" autoAdjust="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7265E-FE1B-4918-AEED-9FBB140269D6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F4A6E-6797-4D3B-81FE-FE4704750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8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F4A6E-6797-4D3B-81FE-FE4704750F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564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F4A6E-6797-4D3B-81FE-FE4704750F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30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F4A6E-6797-4D3B-81FE-FE4704750F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0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F4A6E-6797-4D3B-81FE-FE4704750F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4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F4A6E-6797-4D3B-81FE-FE4704750F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64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F4A6E-6797-4D3B-81FE-FE4704750FF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49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1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7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38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09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98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61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14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16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6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8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7771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56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5247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36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7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8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55292-20D1-40C9-8F15-428A3D42545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939AD60-07DB-4153-B9BC-F4C74715C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2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337"/>
            <a:ext cx="10702038" cy="656924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210375" y="2526668"/>
            <a:ext cx="749166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6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718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3601330" y="0"/>
            <a:ext cx="3207434" cy="160371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6395" y="1871003"/>
            <a:ext cx="7441810" cy="455793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রাবিয়া খাতুন </a:t>
            </a:r>
            <a:r>
              <a:rPr lang="en-US" sz="8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endParaRPr lang="en-US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(গণিত)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দূর্গাপুর দারুল উলুম দাখিল মাদ্রাসা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আইডি নং ০৭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177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368" y="1909011"/>
            <a:ext cx="9816965" cy="4716378"/>
          </a:xfrm>
        </p:spPr>
        <p:txBody>
          <a:bodyPr>
            <a:normAutofit fontScale="90000"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৮ম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সাধারণ বিজ্ঞান</a:t>
            </a:r>
            <a:r>
              <a:rPr lang="en-US" sz="4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9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9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উদ্ভিদের অঙ্গসংস্থানঃ</a:t>
            </a:r>
            <a:br>
              <a:rPr lang="bn-BD" sz="49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ফল ও বীজ</a:t>
            </a:r>
            <a:br>
              <a:rPr lang="bn-BD" sz="49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১৫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3990518" y="557774"/>
            <a:ext cx="4041763" cy="1284673"/>
          </a:xfrm>
          <a:prstGeom prst="horizontalScroll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13627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683" y="3058013"/>
            <a:ext cx="4734809" cy="276527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684" y="267025"/>
            <a:ext cx="4734809" cy="26693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7" y="267025"/>
            <a:ext cx="4725016" cy="266936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7" y="3202391"/>
            <a:ext cx="4725016" cy="276527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912009" y="6089287"/>
            <a:ext cx="4828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গুলি দেখ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25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151163" y="689317"/>
            <a:ext cx="5978769" cy="173032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51163" y="2803667"/>
            <a:ext cx="7230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উদ্ভিদের অঙ্গসংস্থানঃ ফল ও বীজ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62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00463" y="706346"/>
            <a:ext cx="93629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 কি তা বলতে পারবে।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ফলের বিভিন্ন অংশের নাম বলতে পারবে ।  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ফলের প্রকারভেদ বর্ণনা করতে পারবে ।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ফলের গুরুত্ব সর্ম্পকে উল্লেখ করতে পারবে ।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204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33" y="1728168"/>
            <a:ext cx="3056278" cy="25335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829" y="1728168"/>
            <a:ext cx="3418936" cy="233138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7" y="123411"/>
            <a:ext cx="2000250" cy="1543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0133" y="4323450"/>
            <a:ext cx="3163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পরাগায়ন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7545" y="4051678"/>
            <a:ext cx="4000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ফুলের গর্ভাশয় নিষিক্ত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81637" y="4113227"/>
            <a:ext cx="3300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পরিপুষ্ট ওপরিনত ফল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474" y="4774556"/>
            <a:ext cx="3006442" cy="178629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7" y="4969781"/>
            <a:ext cx="3091362" cy="178629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2" name="Rectangular Callout 11"/>
          <p:cNvSpPr/>
          <p:nvPr/>
        </p:nvSpPr>
        <p:spPr>
          <a:xfrm>
            <a:off x="3740179" y="4774556"/>
            <a:ext cx="1640883" cy="631633"/>
          </a:xfrm>
          <a:prstGeom prst="wedgeRectCallout">
            <a:avLst>
              <a:gd name="adj1" fmla="val -102470"/>
              <a:gd name="adj2" fmla="val 1331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প্রকৃত 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8817986" y="5277860"/>
            <a:ext cx="2583543" cy="760083"/>
          </a:xfrm>
          <a:prstGeom prst="wedgeRectCallout">
            <a:avLst>
              <a:gd name="adj1" fmla="val -89846"/>
              <a:gd name="adj2" fmla="val 249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অপ্রকৃত 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729" y="1728168"/>
            <a:ext cx="3568966" cy="233193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79456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969477" y="506437"/>
            <a:ext cx="6917849" cy="168812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২ মিনিট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65684" y="3304674"/>
            <a:ext cx="7491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ফল কাকে বলে লিখ 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065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94" y="869284"/>
            <a:ext cx="3317948" cy="217994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0" name="Rectangular Callout 9"/>
          <p:cNvSpPr/>
          <p:nvPr/>
        </p:nvSpPr>
        <p:spPr>
          <a:xfrm>
            <a:off x="7847131" y="73974"/>
            <a:ext cx="1648266" cy="716491"/>
          </a:xfrm>
          <a:prstGeom prst="wedgeRectCallout">
            <a:avLst>
              <a:gd name="adj1" fmla="val -148856"/>
              <a:gd name="adj2" fmla="val 2530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বহিঃত্বক</a:t>
            </a:r>
            <a:endParaRPr lang="en-US" sz="3200" dirty="0"/>
          </a:p>
        </p:txBody>
      </p:sp>
      <p:sp>
        <p:nvSpPr>
          <p:cNvPr id="3" name="Rectangular Callout 2"/>
          <p:cNvSpPr/>
          <p:nvPr/>
        </p:nvSpPr>
        <p:spPr>
          <a:xfrm>
            <a:off x="8271125" y="1536093"/>
            <a:ext cx="2034468" cy="846324"/>
          </a:xfrm>
          <a:prstGeom prst="wedgeRectCallout">
            <a:avLst>
              <a:gd name="adj1" fmla="val -180345"/>
              <a:gd name="adj2" fmla="val 681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মধ্যত্বক</a:t>
            </a:r>
            <a:endParaRPr lang="en-US" sz="4000" dirty="0"/>
          </a:p>
        </p:txBody>
      </p:sp>
      <p:sp>
        <p:nvSpPr>
          <p:cNvPr id="8" name="Rectangular Callout 7"/>
          <p:cNvSpPr/>
          <p:nvPr/>
        </p:nvSpPr>
        <p:spPr>
          <a:xfrm>
            <a:off x="1045028" y="426719"/>
            <a:ext cx="1944915" cy="885130"/>
          </a:xfrm>
          <a:prstGeom prst="wedgeRectCallout">
            <a:avLst>
              <a:gd name="adj1" fmla="val 164099"/>
              <a:gd name="adj2" fmla="val 1360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অন্তঃত্বক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93" y="2134826"/>
            <a:ext cx="2495550" cy="1828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94" y="4363452"/>
            <a:ext cx="2495549" cy="19812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474" y="2734349"/>
            <a:ext cx="2847713" cy="164782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475" y="4590164"/>
            <a:ext cx="2847713" cy="1754487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9" name="Rectangular Callout 8"/>
          <p:cNvSpPr/>
          <p:nvPr/>
        </p:nvSpPr>
        <p:spPr>
          <a:xfrm>
            <a:off x="3619756" y="3220764"/>
            <a:ext cx="2630905" cy="674994"/>
          </a:xfrm>
          <a:prstGeom prst="wedgeRectCallout">
            <a:avLst>
              <a:gd name="adj1" fmla="val -122053"/>
              <a:gd name="adj2" fmla="val 1124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প্রকৃত ফল</a:t>
            </a:r>
            <a:endParaRPr lang="en-US" sz="4000" dirty="0"/>
          </a:p>
        </p:txBody>
      </p:sp>
      <p:sp>
        <p:nvSpPr>
          <p:cNvPr id="12" name="Flowchart: Decision 11"/>
          <p:cNvSpPr/>
          <p:nvPr/>
        </p:nvSpPr>
        <p:spPr>
          <a:xfrm>
            <a:off x="3908226" y="4103749"/>
            <a:ext cx="2972249" cy="1693527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অপ্রকৃত ফল</a:t>
            </a:r>
            <a:endParaRPr lang="en-US" sz="2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7847131" y="3689684"/>
            <a:ext cx="617095" cy="10444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62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8" grpId="0" animBg="1"/>
      <p:bldP spid="9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927521" y="126832"/>
            <a:ext cx="5781822" cy="174439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জোড়ায় কাজ ৫ মিনিট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758" y="2125976"/>
            <a:ext cx="6499272" cy="231199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4708730" y="2954546"/>
            <a:ext cx="2574386" cy="202508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7058526" y="3128211"/>
            <a:ext cx="3005798" cy="13475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1227" y="4823259"/>
            <a:ext cx="8854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চিহ্নিত অংশ দুইটির নাম বল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|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1227" y="5393698"/>
            <a:ext cx="109863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ফল কত প্রকার ও কি কি প্রত্যেকটির দুইটি করে উদাহরণ দাও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0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221" y="271963"/>
            <a:ext cx="3657599" cy="215515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66" y="271963"/>
            <a:ext cx="3505701" cy="215515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66" y="3385636"/>
            <a:ext cx="3505701" cy="261190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994484" y="1251284"/>
            <a:ext cx="1604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চারা গাছ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94484" y="4523874"/>
            <a:ext cx="1604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চারাগাছ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395284" y="962526"/>
            <a:ext cx="16683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/>
              <a:t>বীজ</a:t>
            </a:r>
            <a:endParaRPr lang="en-US" sz="44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221" y="3385636"/>
            <a:ext cx="3657599" cy="261190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0395284" y="5108649"/>
            <a:ext cx="23742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বীজ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60681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379" y="1186661"/>
            <a:ext cx="112455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ফল বীজকে সুরক্ষিত রাখে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ফলের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বীজ নতুন চারাগাছ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তৈরির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বংশ বিস্তার তথা উদ্ভিদেরঅস্তিত্ব রক্ষা করতে সাহায্য করে 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23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1856936" y="-281354"/>
            <a:ext cx="7244862" cy="32777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৭ মিনিট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15452" y="3979311"/>
            <a:ext cx="9650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ফলের দুইটি প্রয়োজনীয়তা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লিখ।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996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6" y="901357"/>
            <a:ext cx="3101120" cy="233421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54" y="901356"/>
            <a:ext cx="3141564" cy="219353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4" y="3931334"/>
            <a:ext cx="3101121" cy="255387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53" y="4138466"/>
            <a:ext cx="3141565" cy="234674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687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625642" y="506683"/>
            <a:ext cx="9256295" cy="2123976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১০ মিনিট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8559" y="2630659"/>
            <a:ext cx="105357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ফল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কাকে বলে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ফলের বিভিন্ন অংশের নাম বল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 প্রকৃত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ও অপ্রকৃত ফলের নাম বল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43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2990990" y="402287"/>
            <a:ext cx="4825218" cy="143490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1330" y="2643738"/>
            <a:ext cx="10013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 ফলে ভিটামিন “সি” আছে আলোচনা কর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39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4111" y="0"/>
            <a:ext cx="12192000" cy="68702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8880" y="2142978"/>
            <a:ext cx="79623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/>
              <a:t>ধন্যবাদ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2216630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1197</TotalTime>
  <Words>188</Words>
  <Application>Microsoft Office PowerPoint</Application>
  <PresentationFormat>Widescreen</PresentationFormat>
  <Paragraphs>53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NikoshBAN</vt:lpstr>
      <vt:lpstr>Trebuchet MS</vt:lpstr>
      <vt:lpstr>Vrinda</vt:lpstr>
      <vt:lpstr>Wingdings</vt:lpstr>
      <vt:lpstr>Wingdings 3</vt:lpstr>
      <vt:lpstr>Facet</vt:lpstr>
      <vt:lpstr>PowerPoint Presentation</vt:lpstr>
      <vt:lpstr>PowerPoint Presentation</vt:lpstr>
      <vt:lpstr> শ্রেণিঃ ৮ম বিষয়ঃ সাধারণ বিজ্ঞান   উদ্ভিদের অঙ্গসংস্থানঃ ফল ও বীজ অধ্যায়ঃ ১৫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224</cp:revision>
  <dcterms:created xsi:type="dcterms:W3CDTF">2013-10-24T15:05:35Z</dcterms:created>
  <dcterms:modified xsi:type="dcterms:W3CDTF">2013-10-30T04:39:38Z</dcterms:modified>
</cp:coreProperties>
</file>