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60" r:id="rId5"/>
    <p:sldId id="261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2439" autoAdjust="0"/>
  </p:normalViewPr>
  <p:slideViewPr>
    <p:cSldViewPr snapToGrid="0">
      <p:cViewPr varScale="1">
        <p:scale>
          <a:sx n="76" d="100"/>
          <a:sy n="76" d="100"/>
        </p:scale>
        <p:origin x="324" y="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24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83050-00F9-44C1-B6CD-4F80D47FBE49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83C9-DD45-4938-8AF8-590188C34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6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83050-00F9-44C1-B6CD-4F80D47FBE49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83C9-DD45-4938-8AF8-590188C34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987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83050-00F9-44C1-B6CD-4F80D47FBE49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83C9-DD45-4938-8AF8-590188C34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616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83050-00F9-44C1-B6CD-4F80D47FBE49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83C9-DD45-4938-8AF8-590188C34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568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83050-00F9-44C1-B6CD-4F80D47FBE49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83C9-DD45-4938-8AF8-590188C34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093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83050-00F9-44C1-B6CD-4F80D47FBE49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83C9-DD45-4938-8AF8-590188C34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166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83050-00F9-44C1-B6CD-4F80D47FBE49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83C9-DD45-4938-8AF8-590188C34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367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83050-00F9-44C1-B6CD-4F80D47FBE49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83C9-DD45-4938-8AF8-590188C34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707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83050-00F9-44C1-B6CD-4F80D47FBE49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83C9-DD45-4938-8AF8-590188C34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147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83050-00F9-44C1-B6CD-4F80D47FBE49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83C9-DD45-4938-8AF8-590188C34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003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83050-00F9-44C1-B6CD-4F80D47FBE49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83C9-DD45-4938-8AF8-590188C34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921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83050-00F9-44C1-B6CD-4F80D47FBE49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583C9-DD45-4938-8AF8-590188C34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748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86150" y="2504303"/>
            <a:ext cx="552926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dirty="0" smtClean="0"/>
              <a:t>স্বাগতম</a:t>
            </a:r>
            <a:r>
              <a:rPr lang="bn-BD" sz="13800" dirty="0" smtClean="0"/>
              <a:t> </a:t>
            </a:r>
            <a:endParaRPr lang="en-US" sz="13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8" y="2360403"/>
            <a:ext cx="3714750" cy="266340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63" y="2445341"/>
            <a:ext cx="3328987" cy="249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83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72063" y="2057400"/>
            <a:ext cx="19848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/>
              <a:t>পরিচিতি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6527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00350" y="3214688"/>
            <a:ext cx="70151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     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৯ম  শ্রেণি ,   কৃষি শিক্ষা  </a:t>
            </a:r>
          </a:p>
          <a:p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অধ্যায় -২   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(মাটি)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43388" y="1743075"/>
            <a:ext cx="29770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/>
              <a:t>পাঠ পরিচিতি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393942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38" y="185738"/>
            <a:ext cx="5114925" cy="40862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926" y="0"/>
            <a:ext cx="5257800" cy="4457700"/>
          </a:xfrm>
          <a:prstGeom prst="rect">
            <a:avLst/>
          </a:prstGeom>
        </p:spPr>
      </p:pic>
      <p:sp>
        <p:nvSpPr>
          <p:cNvPr id="4" name="Rectangular Callout 3"/>
          <p:cNvSpPr/>
          <p:nvPr/>
        </p:nvSpPr>
        <p:spPr>
          <a:xfrm>
            <a:off x="1343025" y="5129213"/>
            <a:ext cx="2686050" cy="1071562"/>
          </a:xfrm>
          <a:prstGeom prst="wedgeRectCallout">
            <a:avLst>
              <a:gd name="adj1" fmla="val -60195"/>
              <a:gd name="adj2" fmla="val -2388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/>
              <a:t>মাটি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6778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4763" y="2957513"/>
            <a:ext cx="407193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3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মাটি</a:t>
            </a:r>
            <a:r>
              <a:rPr lang="bn-BD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14825" y="1414463"/>
            <a:ext cx="340830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dirty="0" smtClean="0"/>
              <a:t>পাঠ শিরোনাম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42755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09861" y="811342"/>
            <a:ext cx="1277162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/>
              <a:t>                 </a:t>
            </a:r>
          </a:p>
          <a:p>
            <a:r>
              <a:rPr lang="bn-BD" sz="5400" dirty="0"/>
              <a:t> </a:t>
            </a:r>
            <a:r>
              <a:rPr lang="bn-BD" sz="5400" dirty="0" smtClean="0"/>
              <a:t>                </a:t>
            </a:r>
            <a:r>
              <a:rPr lang="bn-BD" sz="5400" b="1" u="sng" dirty="0" smtClean="0"/>
              <a:t>শিখন ফল</a:t>
            </a:r>
            <a:r>
              <a:rPr lang="bn-BD" sz="2400" b="1" u="sng" dirty="0" smtClean="0"/>
              <a:t>  </a:t>
            </a:r>
          </a:p>
          <a:p>
            <a:endParaRPr lang="bn-BD" sz="2400" dirty="0"/>
          </a:p>
          <a:p>
            <a:endParaRPr lang="bn-BD" sz="2400" dirty="0" smtClean="0"/>
          </a:p>
          <a:p>
            <a:r>
              <a:rPr lang="bn-BD" sz="4800" dirty="0" smtClean="0"/>
              <a:t> ১</a:t>
            </a:r>
            <a:r>
              <a:rPr lang="bn-BD" sz="6000" dirty="0" smtClean="0"/>
              <a:t>।</a:t>
            </a:r>
            <a:r>
              <a:rPr lang="bn-BD" sz="4800" dirty="0" smtClean="0"/>
              <a:t>  মাটি কি বলতে পারবে। </a:t>
            </a:r>
          </a:p>
          <a:p>
            <a:r>
              <a:rPr lang="bn-BD" sz="4800" dirty="0"/>
              <a:t> </a:t>
            </a:r>
            <a:r>
              <a:rPr lang="bn-BD" sz="4800" dirty="0" smtClean="0"/>
              <a:t>২।  মাটি কত প্রকার ও কি কি  বলতে পারবে।</a:t>
            </a:r>
          </a:p>
          <a:p>
            <a:r>
              <a:rPr lang="bn-BD" sz="4800" dirty="0" smtClean="0"/>
              <a:t> ৩। </a:t>
            </a:r>
            <a:r>
              <a:rPr lang="bn-BD" sz="4800" dirty="0"/>
              <a:t>বেলে ও দোঁআশ মাটির </a:t>
            </a:r>
            <a:r>
              <a:rPr lang="bn-BD" sz="4800" dirty="0" smtClean="0"/>
              <a:t>পার্থক্য </a:t>
            </a:r>
            <a:r>
              <a:rPr lang="bn-BD" sz="4800" dirty="0"/>
              <a:t>বলতে </a:t>
            </a:r>
            <a:r>
              <a:rPr lang="bn-BD" sz="4800" dirty="0" smtClean="0"/>
              <a:t>পারবে।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2446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2" y="292609"/>
            <a:ext cx="4348162" cy="28935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2" y="3601076"/>
            <a:ext cx="4348162" cy="32569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849" y="400050"/>
            <a:ext cx="5331355" cy="278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92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71975" y="2886075"/>
            <a:ext cx="4686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মাটি কাকে বলে 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72037" y="1128713"/>
            <a:ext cx="39719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একক কাজ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88841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57525" y="785813"/>
            <a:ext cx="605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600575" y="514350"/>
            <a:ext cx="4886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42" y="328612"/>
            <a:ext cx="3709984" cy="36433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377" y="328612"/>
            <a:ext cx="4057650" cy="36433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2478" y="328613"/>
            <a:ext cx="3538530" cy="36433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7163" y="4114800"/>
            <a:ext cx="2657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/>
              <a:t>১। বেলে মাটি</a:t>
            </a:r>
            <a:endParaRPr lang="en-US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400550" y="4361021"/>
            <a:ext cx="2943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/>
              <a:t>২। এঁটেল মাটি</a:t>
            </a:r>
            <a:endParaRPr lang="en-US" sz="3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8843963" y="4299466"/>
            <a:ext cx="33480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৩।দোঁআশ </a:t>
            </a:r>
            <a:r>
              <a:rPr lang="bn-BD" sz="4000" dirty="0" smtClean="0"/>
              <a:t>মাটি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47830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7444" y="3186113"/>
            <a:ext cx="84239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১।   মাটি  কত প্রকার ও কি কি ?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4486275" y="1328738"/>
            <a:ext cx="46291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জোড়ায় কাজ 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3700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271838" y="557217"/>
            <a:ext cx="3929062" cy="444341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>
            <a:stCxn id="2" idx="6"/>
          </p:cNvCxnSpPr>
          <p:nvPr/>
        </p:nvCxnSpPr>
        <p:spPr>
          <a:xfrm>
            <a:off x="7200900" y="2778923"/>
            <a:ext cx="0" cy="2329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4015114" y="2778922"/>
            <a:ext cx="1406992" cy="16067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2" idx="6"/>
          </p:cNvCxnSpPr>
          <p:nvPr/>
        </p:nvCxnSpPr>
        <p:spPr>
          <a:xfrm>
            <a:off x="5404247" y="2778923"/>
            <a:ext cx="17966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5254228" y="2778923"/>
            <a:ext cx="167878" cy="22574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500563" y="1300163"/>
            <a:ext cx="19573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বালি কণা</a:t>
            </a:r>
          </a:p>
          <a:p>
            <a:r>
              <a:rPr lang="bn-BD" sz="3200" dirty="0"/>
              <a:t> </a:t>
            </a:r>
            <a:r>
              <a:rPr lang="bn-BD" sz="3200" dirty="0" smtClean="0"/>
              <a:t>৭০%</a:t>
            </a:r>
            <a:endParaRPr lang="en-US" sz="3200" dirty="0"/>
          </a:p>
        </p:txBody>
      </p:sp>
      <p:sp>
        <p:nvSpPr>
          <p:cNvPr id="22" name="TextBox 21"/>
          <p:cNvSpPr txBox="1"/>
          <p:nvPr/>
        </p:nvSpPr>
        <p:spPr>
          <a:xfrm rot="18945857">
            <a:off x="5551019" y="3671546"/>
            <a:ext cx="1228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/>
              <a:t>বায়ু ২৫% 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 rot="18151679">
            <a:off x="4106930" y="3907597"/>
            <a:ext cx="1474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পানি ৫% </a:t>
            </a:r>
            <a:endParaRPr lang="en-US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176" y="854557"/>
            <a:ext cx="3709984" cy="364331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837500" y="5743575"/>
            <a:ext cx="23278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/>
              <a:t>বেলে মাটি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4565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271838" y="557217"/>
            <a:ext cx="3929062" cy="444341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/>
          <p:cNvCxnSpPr>
            <a:stCxn id="2" idx="6"/>
          </p:cNvCxnSpPr>
          <p:nvPr/>
        </p:nvCxnSpPr>
        <p:spPr>
          <a:xfrm>
            <a:off x="7200900" y="2778923"/>
            <a:ext cx="0" cy="2329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>
            <a:stCxn id="2" idx="2"/>
          </p:cNvCxnSpPr>
          <p:nvPr/>
        </p:nvCxnSpPr>
        <p:spPr>
          <a:xfrm>
            <a:off x="3271838" y="2778923"/>
            <a:ext cx="2150268" cy="13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endCxn id="2" idx="6"/>
          </p:cNvCxnSpPr>
          <p:nvPr/>
        </p:nvCxnSpPr>
        <p:spPr>
          <a:xfrm>
            <a:off x="5404247" y="2778923"/>
            <a:ext cx="17966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500563" y="1300163"/>
            <a:ext cx="19573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কর্দম কণা</a:t>
            </a:r>
          </a:p>
          <a:p>
            <a:r>
              <a:rPr lang="bn-BD" sz="3200" dirty="0"/>
              <a:t> </a:t>
            </a:r>
            <a:r>
              <a:rPr lang="bn-BD" sz="3200" dirty="0" smtClean="0"/>
              <a:t>৫০%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 rot="18945857">
            <a:off x="5713748" y="3122446"/>
            <a:ext cx="11955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বায়ু ১৫%</a:t>
            </a:r>
            <a:r>
              <a:rPr lang="bn-BD" sz="2000" dirty="0" smtClean="0"/>
              <a:t> 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 rot="18151679">
            <a:off x="4106930" y="3492099"/>
            <a:ext cx="14740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পানি ৩৫% </a:t>
            </a:r>
            <a:endParaRPr lang="en-US" sz="3600" dirty="0"/>
          </a:p>
        </p:txBody>
      </p:sp>
      <p:cxnSp>
        <p:nvCxnSpPr>
          <p:cNvPr id="12" name="Straight Connector 11"/>
          <p:cNvCxnSpPr/>
          <p:nvPr/>
        </p:nvCxnSpPr>
        <p:spPr>
          <a:xfrm flipH="1" flipV="1">
            <a:off x="5453128" y="2792011"/>
            <a:ext cx="315450" cy="22083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420" y="1071564"/>
            <a:ext cx="4057650" cy="3643313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843967" y="6000751"/>
            <a:ext cx="23102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/>
              <a:t>এঁটেল মাটি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4300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371725" y="557217"/>
            <a:ext cx="3929062" cy="444341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/>
          <p:cNvCxnSpPr>
            <a:stCxn id="2" idx="6"/>
          </p:cNvCxnSpPr>
          <p:nvPr/>
        </p:nvCxnSpPr>
        <p:spPr>
          <a:xfrm>
            <a:off x="6300787" y="2778923"/>
            <a:ext cx="0" cy="2329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endCxn id="2" idx="6"/>
          </p:cNvCxnSpPr>
          <p:nvPr/>
        </p:nvCxnSpPr>
        <p:spPr>
          <a:xfrm>
            <a:off x="4504134" y="2778923"/>
            <a:ext cx="17966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423643" y="1156552"/>
            <a:ext cx="19573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কর্দম কণা</a:t>
            </a:r>
          </a:p>
          <a:p>
            <a:r>
              <a:rPr lang="bn-BD" sz="3200" dirty="0"/>
              <a:t> </a:t>
            </a:r>
            <a:r>
              <a:rPr lang="bn-BD" sz="3200" dirty="0" smtClean="0"/>
              <a:t>৩৫%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 rot="18945857">
            <a:off x="4509315" y="3258462"/>
            <a:ext cx="11955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পলি ৩৫%</a:t>
            </a:r>
            <a:r>
              <a:rPr lang="bn-BD" sz="2000" dirty="0" smtClean="0"/>
              <a:t> 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 rot="18151679">
            <a:off x="2706628" y="2227648"/>
            <a:ext cx="14740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বালি ৩০% 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4843967" y="6000751"/>
            <a:ext cx="25987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/>
              <a:t>দোঁআশ</a:t>
            </a:r>
            <a:r>
              <a:rPr lang="bn-BD" sz="3600" dirty="0" smtClean="0"/>
              <a:t> মাটি</a:t>
            </a:r>
            <a:endParaRPr lang="en-US" sz="3600" dirty="0"/>
          </a:p>
        </p:txBody>
      </p:sp>
      <p:cxnSp>
        <p:nvCxnSpPr>
          <p:cNvPr id="12" name="Straight Connector 11"/>
          <p:cNvCxnSpPr>
            <a:stCxn id="2" idx="3"/>
          </p:cNvCxnSpPr>
          <p:nvPr/>
        </p:nvCxnSpPr>
        <p:spPr>
          <a:xfrm flipV="1">
            <a:off x="2947123" y="2792012"/>
            <a:ext cx="1574872" cy="15578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510763" y="1698356"/>
            <a:ext cx="1982657" cy="11163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179" y="508178"/>
            <a:ext cx="4600473" cy="4129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98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53742" y="3771900"/>
            <a:ext cx="7826181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/>
              <a:t>বেলে ও </a:t>
            </a:r>
            <a:r>
              <a:rPr lang="bn-BD" sz="4000" dirty="0"/>
              <a:t>দোঁআশ </a:t>
            </a:r>
            <a:r>
              <a:rPr lang="bn-BD" sz="4000" dirty="0" smtClean="0"/>
              <a:t>মাটির পার্থক্য লিখ।</a:t>
            </a:r>
            <a:endParaRPr lang="en-US" sz="4000" dirty="0"/>
          </a:p>
          <a:p>
            <a:r>
              <a:rPr lang="bn-BD" sz="3600" dirty="0" smtClean="0"/>
              <a:t> 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4686300" y="1700213"/>
            <a:ext cx="29610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dirty="0" smtClean="0"/>
              <a:t>দলীয় কাজ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21236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43163" y="152876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86001" y="2484642"/>
            <a:ext cx="384432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/>
              <a:t>১।  মাটি </a:t>
            </a:r>
            <a:r>
              <a:rPr lang="bn-BD" sz="3200" dirty="0"/>
              <a:t>কাকে বলে ?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128838" y="3640575"/>
            <a:ext cx="5731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/>
              <a:t>২।   </a:t>
            </a:r>
            <a:r>
              <a:rPr lang="bn-BD" sz="3200" dirty="0"/>
              <a:t>মাটি  কত প্রকার ? কি কি ?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128838" y="4886326"/>
            <a:ext cx="68916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/>
              <a:t>৩। বেলে </a:t>
            </a:r>
            <a:r>
              <a:rPr lang="bn-BD" sz="3200" dirty="0"/>
              <a:t>ও দোঁআশ মাটির পার্থক্য </a:t>
            </a:r>
            <a:r>
              <a:rPr lang="bn-BD" sz="3200" dirty="0" smtClean="0"/>
              <a:t>লিখ।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4429125" y="900113"/>
            <a:ext cx="203292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dirty="0" smtClean="0"/>
              <a:t>মূল্যায়ন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17755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550" y="3943350"/>
            <a:ext cx="102579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/>
              <a:t>কোন ধরনের মাটিতে ফসল ভাল হয় ? কেন ? বিশ্লেশণ কর।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4529138" y="1643063"/>
            <a:ext cx="28712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dirty="0" smtClean="0"/>
              <a:t>বাড়ির কাজ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80919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9" y="1495847"/>
            <a:ext cx="4138614" cy="30999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586" y="1495847"/>
            <a:ext cx="4138614" cy="30999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43413" y="2137889"/>
            <a:ext cx="35290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    </a:t>
            </a:r>
            <a:r>
              <a:rPr lang="bn-BD" sz="8000" dirty="0" smtClean="0"/>
              <a:t>ধন্যবাদ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241989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177</Words>
  <Application>Microsoft Office PowerPoint</Application>
  <PresentationFormat>Widescreen</PresentationFormat>
  <Paragraphs>49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NikoshBAN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48</cp:revision>
  <dcterms:created xsi:type="dcterms:W3CDTF">2013-10-23T08:18:36Z</dcterms:created>
  <dcterms:modified xsi:type="dcterms:W3CDTF">2013-10-28T13:07:23Z</dcterms:modified>
</cp:coreProperties>
</file>